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drawings/drawing7.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drawings/drawing8.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drawings/drawing1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1"/>
  </p:notesMasterIdLst>
  <p:handoutMasterIdLst>
    <p:handoutMasterId r:id="rId22"/>
  </p:handoutMasterIdLst>
  <p:sldIdLst>
    <p:sldId id="286" r:id="rId5"/>
    <p:sldId id="299" r:id="rId6"/>
    <p:sldId id="288" r:id="rId7"/>
    <p:sldId id="306" r:id="rId8"/>
    <p:sldId id="303" r:id="rId9"/>
    <p:sldId id="305" r:id="rId10"/>
    <p:sldId id="301" r:id="rId11"/>
    <p:sldId id="302" r:id="rId12"/>
    <p:sldId id="295" r:id="rId13"/>
    <p:sldId id="307" r:id="rId14"/>
    <p:sldId id="296" r:id="rId15"/>
    <p:sldId id="297" r:id="rId16"/>
    <p:sldId id="291" r:id="rId17"/>
    <p:sldId id="300" r:id="rId18"/>
    <p:sldId id="290"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8C912-C1D9-229D-1EA5-D2965F643D8B}" name="Kauppi Janne" initials="JK" userId="S::Janne.Kauppi@energia.fi::27419dd1-3a68-41e0-9115-6587b9b92578" providerId="AD"/>
  <p188:author id="{6471663D-7DC2-7117-2131-A71280FA93B4}" name="Hämäläinen Hanna-Kaisa" initials="" userId="S::hanna-kaisa.hamalainen@energia.fi::a03f4ff6-81f1-4b71-97e7-5ba1172849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EA0439-1777-4247-ADAE-101182051E2F}" v="333" dt="2024-01-03T11:43:51.285"/>
    <p1510:client id="{53967136-AB13-4712-ABB6-46F4A56BC5C0}" v="1" dt="2024-01-08T08:32:36.304"/>
    <p1510:client id="{E6AB8619-3264-489B-BCE3-C5FF338F1A4E}" v="4" dt="2024-01-03T11:41:38.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8.xml"/><Relationship Id="rId4" Type="http://schemas.openxmlformats.org/officeDocument/2006/relationships/oleObject" Target="https://elinkeinoelama.sharepoint.com/sites/ENEKaikki/Shared%20Documents/Viestint&#228;/S&#228;hk&#246;n%20hintatilastot%202023.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12.xml"/><Relationship Id="rId4" Type="http://schemas.openxmlformats.org/officeDocument/2006/relationships/oleObject" Target="https://elinkeinoelama.sharepoint.com/sites/ENEKaikki/Shared%20Documents/Viestint&#228;/S&#228;hk&#246;n%20hintatilastot%202023.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2.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oleObject" Target="https://elinkeinoelama.sharepoint.com/sites/ENEKaikki/Shared%20Documents/Viestint&#228;/S&#228;hk&#246;n%20hintatilastot%202023.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elinkeinoelama.sharepoint.com/sites/ENEKaikki/Shared%20Documents/Viestint&#228;/S&#228;hk&#246;n%20hintatilastot%202023.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elinkeinoelama.sharepoint.com/sites/ENEKaikki/Shared%20Documents/Viestint&#228;/S&#228;hk&#246;n%20hintatilastot%202023.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7.xml"/><Relationship Id="rId4" Type="http://schemas.openxmlformats.org/officeDocument/2006/relationships/oleObject" Target="https://elinkeinoelama.sharepoint.com/sites/ENEKaikki/Shared%20Documents/Viestint&#228;/S&#228;hk&#246;n%20hintatilastot%20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The</a:t>
            </a:r>
            <a:r>
              <a:rPr lang="en-US" baseline="0">
                <a:solidFill>
                  <a:sysClr val="windowText" lastClr="000000"/>
                </a:solidFill>
              </a:rPr>
              <a:t> inflation-adjusted wholesale electricity price in Finland from 2010 to 2023</a:t>
            </a: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6.1082663062350433E-2"/>
          <c:y val="0.13152482269503546"/>
          <c:w val="0.91621703439152724"/>
          <c:h val="0.75784302228178924"/>
        </c:manualLayout>
      </c:layout>
      <c:barChart>
        <c:barDir val="col"/>
        <c:grouping val="clustered"/>
        <c:varyColors val="0"/>
        <c:ser>
          <c:idx val="0"/>
          <c:order val="0"/>
          <c:tx>
            <c:strRef>
              <c:f>'Vuosi, Suomi'!$E$1</c:f>
              <c:strCache>
                <c:ptCount val="1"/>
                <c:pt idx="0">
                  <c:v>Suomen inflaatiokorjattu sähkön hinta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'Vuosi, Suomi'!$A$10:$A$23</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'Vuosi, Suomi'!$E$10:$E$23</c:f>
              <c:numCache>
                <c:formatCode>0.0</c:formatCode>
                <c:ptCount val="14"/>
                <c:pt idx="0">
                  <c:v>74.198399999999992</c:v>
                </c:pt>
                <c:pt idx="1">
                  <c:v>62.459381044487422</c:v>
                </c:pt>
                <c:pt idx="2">
                  <c:v>45.153715898400755</c:v>
                </c:pt>
                <c:pt idx="3">
                  <c:v>49.971825764596844</c:v>
                </c:pt>
                <c:pt idx="4">
                  <c:v>43.29009174311927</c:v>
                </c:pt>
                <c:pt idx="5">
                  <c:v>35.711948529411764</c:v>
                </c:pt>
                <c:pt idx="6">
                  <c:v>38.928113553113555</c:v>
                </c:pt>
                <c:pt idx="7">
                  <c:v>39.526272727272726</c:v>
                </c:pt>
                <c:pt idx="8">
                  <c:v>55.133093525179852</c:v>
                </c:pt>
                <c:pt idx="9">
                  <c:v>51.373463935886022</c:v>
                </c:pt>
                <c:pt idx="10">
                  <c:v>32.569831410825202</c:v>
                </c:pt>
                <c:pt idx="11">
                  <c:v>82.333101650738499</c:v>
                </c:pt>
                <c:pt idx="12">
                  <c:v>163.6596918085969</c:v>
                </c:pt>
                <c:pt idx="13" formatCode="General">
                  <c:v>56.46</c:v>
                </c:pt>
              </c:numCache>
            </c:numRef>
          </c:val>
          <c:extLst>
            <c:ext xmlns:c16="http://schemas.microsoft.com/office/drawing/2014/chart" uri="{C3380CC4-5D6E-409C-BE32-E72D297353CC}">
              <c16:uniqueId val="{00000000-02AC-416E-A064-D52174E3E602}"/>
            </c:ext>
          </c:extLst>
        </c:ser>
        <c:dLbls>
          <c:dLblPos val="outEnd"/>
          <c:showLegendKey val="0"/>
          <c:showVal val="1"/>
          <c:showCatName val="0"/>
          <c:showSerName val="0"/>
          <c:showPercent val="0"/>
          <c:showBubbleSize val="0"/>
        </c:dLbls>
        <c:gapWidth val="150"/>
        <c:axId val="301385944"/>
        <c:axId val="301384632"/>
      </c:barChart>
      <c:catAx>
        <c:axId val="301385944"/>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301384632"/>
        <c:crosses val="autoZero"/>
        <c:auto val="1"/>
        <c:lblAlgn val="ctr"/>
        <c:lblOffset val="100"/>
        <c:noMultiLvlLbl val="0"/>
      </c:catAx>
      <c:valAx>
        <c:axId val="301384632"/>
        <c:scaling>
          <c:orientation val="minMax"/>
        </c:scaling>
        <c:delete val="0"/>
        <c:axPos val="l"/>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b="1">
                    <a:solidFill>
                      <a:sysClr val="windowText" lastClr="000000"/>
                    </a:solidFill>
                  </a:rPr>
                  <a:t>EUR/MWh</a:t>
                </a:r>
              </a:p>
            </c:rich>
          </c:tx>
          <c:layout>
            <c:manualLayout>
              <c:xMode val="edge"/>
              <c:yMode val="edge"/>
              <c:x val="1.6509310942634532E-2"/>
              <c:y val="4.3770592505724015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30138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solidFill>
                  <a:sysClr val="windowText" lastClr="000000"/>
                </a:solidFill>
              </a:rPr>
              <a:t>Wholesale </a:t>
            </a:r>
            <a:r>
              <a:rPr lang="fi-FI" err="1">
                <a:solidFill>
                  <a:sysClr val="windowText" lastClr="000000"/>
                </a:solidFill>
              </a:rPr>
              <a:t>electricity</a:t>
            </a:r>
            <a:r>
              <a:rPr lang="fi-FI">
                <a:solidFill>
                  <a:sysClr val="windowText" lastClr="000000"/>
                </a:solidFill>
              </a:rPr>
              <a:t> </a:t>
            </a:r>
            <a:r>
              <a:rPr lang="fi-FI" err="1">
                <a:solidFill>
                  <a:sysClr val="windowText" lastClr="000000"/>
                </a:solidFill>
              </a:rPr>
              <a:t>prices</a:t>
            </a:r>
            <a:r>
              <a:rPr lang="fi-FI">
                <a:solidFill>
                  <a:sysClr val="windowText" lastClr="000000"/>
                </a:solidFill>
              </a:rPr>
              <a:t> in Finland </a:t>
            </a:r>
            <a:r>
              <a:rPr lang="fi-FI" err="1">
                <a:solidFill>
                  <a:sysClr val="windowText" lastClr="000000"/>
                </a:solidFill>
              </a:rPr>
              <a:t>weekly</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968954460445287E-2"/>
          <c:y val="0.11608763693270735"/>
          <c:w val="0.92607435685997452"/>
          <c:h val="0.80489656802366172"/>
        </c:manualLayout>
      </c:layout>
      <c:areaChart>
        <c:grouping val="standard"/>
        <c:varyColors val="0"/>
        <c:ser>
          <c:idx val="1"/>
          <c:order val="1"/>
          <c:tx>
            <c:strRef>
              <c:f>'[Sähkön hintatilastot 2023.xlsx]Viikko'!$D$1</c:f>
              <c:strCache>
                <c:ptCount val="1"/>
              </c:strCache>
            </c:strRef>
          </c:tx>
          <c:spPr>
            <a:solidFill>
              <a:srgbClr val="9E78B2">
                <a:alpha val="20000"/>
              </a:srgbClr>
            </a:solidFill>
            <a:ln>
              <a:noFill/>
            </a:ln>
            <a:effectLst/>
          </c:spPr>
          <c:cat>
            <c:numRef>
              <c:f>'[Sähkön hintatilastot 2023.xlsx]Viikko'!$A$2:$A$157</c:f>
              <c:numCache>
                <c:formatCode>General</c:formatCode>
                <c:ptCount val="156"/>
                <c:pt idx="0">
                  <c:v>2021</c:v>
                </c:pt>
                <c:pt idx="52">
                  <c:v>2022</c:v>
                </c:pt>
                <c:pt idx="104">
                  <c:v>2023</c:v>
                </c:pt>
              </c:numCache>
            </c:numRef>
          </c:cat>
          <c:val>
            <c:numRef>
              <c:f>'[Sähkön hintatilastot 2023.xlsx]Viikko'!$D$2:$D$157</c:f>
              <c:numCache>
                <c:formatCode>0</c:formatCode>
                <c:ptCount val="156"/>
                <c:pt idx="0">
                  <c:v>450</c:v>
                </c:pt>
                <c:pt idx="1">
                  <c:v>450</c:v>
                </c:pt>
                <c:pt idx="2">
                  <c:v>450</c:v>
                </c:pt>
                <c:pt idx="3">
                  <c:v>450</c:v>
                </c:pt>
                <c:pt idx="4">
                  <c:v>450</c:v>
                </c:pt>
                <c:pt idx="5">
                  <c:v>450</c:v>
                </c:pt>
                <c:pt idx="6">
                  <c:v>450</c:v>
                </c:pt>
                <c:pt idx="7">
                  <c:v>450</c:v>
                </c:pt>
                <c:pt idx="8">
                  <c:v>450</c:v>
                </c:pt>
                <c:pt idx="9">
                  <c:v>450</c:v>
                </c:pt>
                <c:pt idx="10">
                  <c:v>450</c:v>
                </c:pt>
                <c:pt idx="11">
                  <c:v>450</c:v>
                </c:pt>
                <c:pt idx="12">
                  <c:v>450</c:v>
                </c:pt>
                <c:pt idx="13">
                  <c:v>450</c:v>
                </c:pt>
                <c:pt idx="14">
                  <c:v>450</c:v>
                </c:pt>
                <c:pt idx="15">
                  <c:v>450</c:v>
                </c:pt>
                <c:pt idx="16">
                  <c:v>450</c:v>
                </c:pt>
                <c:pt idx="17">
                  <c:v>450</c:v>
                </c:pt>
                <c:pt idx="18">
                  <c:v>450</c:v>
                </c:pt>
                <c:pt idx="19">
                  <c:v>450</c:v>
                </c:pt>
                <c:pt idx="20">
                  <c:v>450</c:v>
                </c:pt>
                <c:pt idx="21">
                  <c:v>450</c:v>
                </c:pt>
                <c:pt idx="22">
                  <c:v>450</c:v>
                </c:pt>
                <c:pt idx="23">
                  <c:v>450</c:v>
                </c:pt>
                <c:pt idx="24">
                  <c:v>450</c:v>
                </c:pt>
                <c:pt idx="25">
                  <c:v>450</c:v>
                </c:pt>
                <c:pt idx="26">
                  <c:v>450</c:v>
                </c:pt>
                <c:pt idx="27">
                  <c:v>450</c:v>
                </c:pt>
                <c:pt idx="28">
                  <c:v>450</c:v>
                </c:pt>
                <c:pt idx="29">
                  <c:v>450</c:v>
                </c:pt>
                <c:pt idx="30">
                  <c:v>450</c:v>
                </c:pt>
                <c:pt idx="31">
                  <c:v>450</c:v>
                </c:pt>
                <c:pt idx="32">
                  <c:v>450</c:v>
                </c:pt>
                <c:pt idx="33">
                  <c:v>450</c:v>
                </c:pt>
                <c:pt idx="34">
                  <c:v>450</c:v>
                </c:pt>
                <c:pt idx="35">
                  <c:v>450</c:v>
                </c:pt>
                <c:pt idx="36">
                  <c:v>450</c:v>
                </c:pt>
                <c:pt idx="37">
                  <c:v>450</c:v>
                </c:pt>
                <c:pt idx="38">
                  <c:v>450</c:v>
                </c:pt>
                <c:pt idx="39">
                  <c:v>450</c:v>
                </c:pt>
                <c:pt idx="40">
                  <c:v>450</c:v>
                </c:pt>
                <c:pt idx="41">
                  <c:v>450</c:v>
                </c:pt>
                <c:pt idx="42">
                  <c:v>450</c:v>
                </c:pt>
                <c:pt idx="43">
                  <c:v>450</c:v>
                </c:pt>
                <c:pt idx="44">
                  <c:v>450</c:v>
                </c:pt>
                <c:pt idx="45">
                  <c:v>450</c:v>
                </c:pt>
                <c:pt idx="46">
                  <c:v>450</c:v>
                </c:pt>
                <c:pt idx="47">
                  <c:v>450</c:v>
                </c:pt>
                <c:pt idx="48">
                  <c:v>450</c:v>
                </c:pt>
                <c:pt idx="49">
                  <c:v>450</c:v>
                </c:pt>
                <c:pt idx="50">
                  <c:v>450</c:v>
                </c:pt>
                <c:pt idx="51">
                  <c:v>450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450</c:v>
                </c:pt>
                <c:pt idx="105">
                  <c:v>450</c:v>
                </c:pt>
                <c:pt idx="106">
                  <c:v>450</c:v>
                </c:pt>
                <c:pt idx="107">
                  <c:v>450</c:v>
                </c:pt>
                <c:pt idx="108">
                  <c:v>450</c:v>
                </c:pt>
                <c:pt idx="109">
                  <c:v>450</c:v>
                </c:pt>
                <c:pt idx="110">
                  <c:v>450</c:v>
                </c:pt>
                <c:pt idx="111">
                  <c:v>450</c:v>
                </c:pt>
                <c:pt idx="112">
                  <c:v>450</c:v>
                </c:pt>
                <c:pt idx="113">
                  <c:v>450</c:v>
                </c:pt>
                <c:pt idx="114">
                  <c:v>450</c:v>
                </c:pt>
                <c:pt idx="115">
                  <c:v>450</c:v>
                </c:pt>
                <c:pt idx="116">
                  <c:v>450</c:v>
                </c:pt>
                <c:pt idx="117">
                  <c:v>450</c:v>
                </c:pt>
                <c:pt idx="118">
                  <c:v>450</c:v>
                </c:pt>
                <c:pt idx="119">
                  <c:v>450</c:v>
                </c:pt>
                <c:pt idx="120">
                  <c:v>450</c:v>
                </c:pt>
                <c:pt idx="121">
                  <c:v>450</c:v>
                </c:pt>
                <c:pt idx="122">
                  <c:v>450</c:v>
                </c:pt>
                <c:pt idx="123">
                  <c:v>450</c:v>
                </c:pt>
                <c:pt idx="124">
                  <c:v>450</c:v>
                </c:pt>
                <c:pt idx="125">
                  <c:v>450</c:v>
                </c:pt>
                <c:pt idx="126">
                  <c:v>450</c:v>
                </c:pt>
                <c:pt idx="127">
                  <c:v>450</c:v>
                </c:pt>
                <c:pt idx="128">
                  <c:v>450</c:v>
                </c:pt>
                <c:pt idx="129">
                  <c:v>450</c:v>
                </c:pt>
                <c:pt idx="130">
                  <c:v>450</c:v>
                </c:pt>
                <c:pt idx="131">
                  <c:v>450</c:v>
                </c:pt>
                <c:pt idx="132">
                  <c:v>450</c:v>
                </c:pt>
                <c:pt idx="133">
                  <c:v>450</c:v>
                </c:pt>
                <c:pt idx="134">
                  <c:v>450</c:v>
                </c:pt>
                <c:pt idx="135">
                  <c:v>450</c:v>
                </c:pt>
                <c:pt idx="136">
                  <c:v>450</c:v>
                </c:pt>
                <c:pt idx="137">
                  <c:v>450</c:v>
                </c:pt>
                <c:pt idx="138">
                  <c:v>450</c:v>
                </c:pt>
                <c:pt idx="139">
                  <c:v>450</c:v>
                </c:pt>
                <c:pt idx="140">
                  <c:v>450</c:v>
                </c:pt>
                <c:pt idx="141">
                  <c:v>450</c:v>
                </c:pt>
                <c:pt idx="142">
                  <c:v>450</c:v>
                </c:pt>
                <c:pt idx="143">
                  <c:v>450</c:v>
                </c:pt>
                <c:pt idx="144">
                  <c:v>450</c:v>
                </c:pt>
                <c:pt idx="145">
                  <c:v>450</c:v>
                </c:pt>
                <c:pt idx="146">
                  <c:v>450</c:v>
                </c:pt>
                <c:pt idx="147">
                  <c:v>450</c:v>
                </c:pt>
                <c:pt idx="148">
                  <c:v>450</c:v>
                </c:pt>
                <c:pt idx="149">
                  <c:v>450</c:v>
                </c:pt>
                <c:pt idx="150">
                  <c:v>450</c:v>
                </c:pt>
                <c:pt idx="151">
                  <c:v>450</c:v>
                </c:pt>
                <c:pt idx="152">
                  <c:v>450</c:v>
                </c:pt>
                <c:pt idx="153">
                  <c:v>450</c:v>
                </c:pt>
                <c:pt idx="154">
                  <c:v>450</c:v>
                </c:pt>
                <c:pt idx="155">
                  <c:v>450</c:v>
                </c:pt>
              </c:numCache>
            </c:numRef>
          </c:val>
          <c:extLst>
            <c:ext xmlns:c16="http://schemas.microsoft.com/office/drawing/2014/chart" uri="{C3380CC4-5D6E-409C-BE32-E72D297353CC}">
              <c16:uniqueId val="{00000000-6E8D-406F-8AF5-98E4D0340D4C}"/>
            </c:ext>
          </c:extLst>
        </c:ser>
        <c:dLbls>
          <c:showLegendKey val="0"/>
          <c:showVal val="0"/>
          <c:showCatName val="0"/>
          <c:showSerName val="0"/>
          <c:showPercent val="0"/>
          <c:showBubbleSize val="0"/>
        </c:dLbls>
        <c:axId val="327788552"/>
        <c:axId val="535757480"/>
      </c:areaChart>
      <c:lineChart>
        <c:grouping val="standard"/>
        <c:varyColors val="0"/>
        <c:ser>
          <c:idx val="0"/>
          <c:order val="0"/>
          <c:tx>
            <c:strRef>
              <c:f>'[Sähkön hintatilastot 2023.xlsx]Viikko'!$C$1</c:f>
              <c:strCache>
                <c:ptCount val="1"/>
                <c:pt idx="0">
                  <c:v>Suomen sähkön tukkuhinnat viikottain</c:v>
                </c:pt>
              </c:strCache>
            </c:strRef>
          </c:tx>
          <c:spPr>
            <a:ln w="28575" cap="rnd">
              <a:solidFill>
                <a:schemeClr val="accent1"/>
              </a:solidFill>
              <a:round/>
            </a:ln>
            <a:effectLst/>
          </c:spPr>
          <c:marker>
            <c:symbol val="none"/>
          </c:marker>
          <c:cat>
            <c:numRef>
              <c:f>'[Sähkön hintatilastot 2023.xlsx]Viikko'!$A$2:$A$157</c:f>
              <c:numCache>
                <c:formatCode>General</c:formatCode>
                <c:ptCount val="156"/>
                <c:pt idx="0">
                  <c:v>2021</c:v>
                </c:pt>
                <c:pt idx="52">
                  <c:v>2022</c:v>
                </c:pt>
                <c:pt idx="104">
                  <c:v>2023</c:v>
                </c:pt>
              </c:numCache>
            </c:numRef>
          </c:cat>
          <c:val>
            <c:numRef>
              <c:f>'[Sähkön hintatilastot 2023.xlsx]Viikko'!$C$2:$C$157</c:f>
              <c:numCache>
                <c:formatCode>General</c:formatCode>
                <c:ptCount val="156"/>
                <c:pt idx="0">
                  <c:v>53.35</c:v>
                </c:pt>
                <c:pt idx="1">
                  <c:v>58.39</c:v>
                </c:pt>
                <c:pt idx="2">
                  <c:v>47.23</c:v>
                </c:pt>
                <c:pt idx="3">
                  <c:v>55.74</c:v>
                </c:pt>
                <c:pt idx="4">
                  <c:v>62.27</c:v>
                </c:pt>
                <c:pt idx="5">
                  <c:v>69.48</c:v>
                </c:pt>
                <c:pt idx="6">
                  <c:v>60.44</c:v>
                </c:pt>
                <c:pt idx="7">
                  <c:v>36.32</c:v>
                </c:pt>
                <c:pt idx="8">
                  <c:v>37.67</c:v>
                </c:pt>
                <c:pt idx="9">
                  <c:v>43.81</c:v>
                </c:pt>
                <c:pt idx="10">
                  <c:v>42.57</c:v>
                </c:pt>
                <c:pt idx="11">
                  <c:v>33.6</c:v>
                </c:pt>
                <c:pt idx="12">
                  <c:v>25.92</c:v>
                </c:pt>
                <c:pt idx="13">
                  <c:v>28.75</c:v>
                </c:pt>
                <c:pt idx="14">
                  <c:v>42.93</c:v>
                </c:pt>
                <c:pt idx="15">
                  <c:v>31.24</c:v>
                </c:pt>
                <c:pt idx="16">
                  <c:v>54.04</c:v>
                </c:pt>
                <c:pt idx="17">
                  <c:v>52.64</c:v>
                </c:pt>
                <c:pt idx="18">
                  <c:v>36.590000000000003</c:v>
                </c:pt>
                <c:pt idx="19">
                  <c:v>45.39</c:v>
                </c:pt>
                <c:pt idx="20">
                  <c:v>48.44</c:v>
                </c:pt>
                <c:pt idx="21">
                  <c:v>53.31</c:v>
                </c:pt>
                <c:pt idx="22">
                  <c:v>53.31</c:v>
                </c:pt>
                <c:pt idx="23">
                  <c:v>59.52</c:v>
                </c:pt>
                <c:pt idx="24">
                  <c:v>50.51</c:v>
                </c:pt>
                <c:pt idx="25">
                  <c:v>74.930000000000007</c:v>
                </c:pt>
                <c:pt idx="26">
                  <c:v>80.56</c:v>
                </c:pt>
                <c:pt idx="27">
                  <c:v>85.09</c:v>
                </c:pt>
                <c:pt idx="28">
                  <c:v>70.91</c:v>
                </c:pt>
                <c:pt idx="29">
                  <c:v>76.239999999999995</c:v>
                </c:pt>
                <c:pt idx="30">
                  <c:v>60.81</c:v>
                </c:pt>
                <c:pt idx="31">
                  <c:v>75.239999999999995</c:v>
                </c:pt>
                <c:pt idx="32">
                  <c:v>64.44</c:v>
                </c:pt>
                <c:pt idx="33">
                  <c:v>67.84</c:v>
                </c:pt>
                <c:pt idx="34">
                  <c:v>77.5</c:v>
                </c:pt>
                <c:pt idx="35">
                  <c:v>87.2</c:v>
                </c:pt>
                <c:pt idx="36">
                  <c:v>98.64</c:v>
                </c:pt>
                <c:pt idx="37">
                  <c:v>89.83</c:v>
                </c:pt>
                <c:pt idx="38">
                  <c:v>72.45</c:v>
                </c:pt>
                <c:pt idx="39">
                  <c:v>71.36</c:v>
                </c:pt>
                <c:pt idx="40">
                  <c:v>75.27</c:v>
                </c:pt>
                <c:pt idx="41">
                  <c:v>68.86</c:v>
                </c:pt>
                <c:pt idx="42">
                  <c:v>54.69</c:v>
                </c:pt>
                <c:pt idx="43">
                  <c:v>50.73</c:v>
                </c:pt>
                <c:pt idx="44">
                  <c:v>55.62</c:v>
                </c:pt>
                <c:pt idx="45">
                  <c:v>55.39</c:v>
                </c:pt>
                <c:pt idx="46">
                  <c:v>144.37</c:v>
                </c:pt>
                <c:pt idx="47">
                  <c:v>184.12</c:v>
                </c:pt>
                <c:pt idx="48">
                  <c:v>289.26</c:v>
                </c:pt>
                <c:pt idx="49">
                  <c:v>128.71</c:v>
                </c:pt>
                <c:pt idx="50">
                  <c:v>233.03</c:v>
                </c:pt>
                <c:pt idx="51">
                  <c:v>103.23</c:v>
                </c:pt>
                <c:pt idx="52">
                  <c:v>138.29</c:v>
                </c:pt>
                <c:pt idx="53">
                  <c:v>97.55</c:v>
                </c:pt>
                <c:pt idx="54">
                  <c:v>103.22</c:v>
                </c:pt>
                <c:pt idx="55">
                  <c:v>88.88</c:v>
                </c:pt>
                <c:pt idx="56">
                  <c:v>120.16</c:v>
                </c:pt>
                <c:pt idx="57">
                  <c:v>70.77</c:v>
                </c:pt>
                <c:pt idx="58">
                  <c:v>69.55</c:v>
                </c:pt>
                <c:pt idx="59">
                  <c:v>75.069999999999993</c:v>
                </c:pt>
                <c:pt idx="60">
                  <c:v>92.71</c:v>
                </c:pt>
                <c:pt idx="61">
                  <c:v>118.64</c:v>
                </c:pt>
                <c:pt idx="62">
                  <c:v>58.27</c:v>
                </c:pt>
                <c:pt idx="63">
                  <c:v>67.42</c:v>
                </c:pt>
                <c:pt idx="64">
                  <c:v>96.72</c:v>
                </c:pt>
                <c:pt idx="65">
                  <c:v>51.14</c:v>
                </c:pt>
                <c:pt idx="66">
                  <c:v>79.17</c:v>
                </c:pt>
                <c:pt idx="67">
                  <c:v>61.81</c:v>
                </c:pt>
                <c:pt idx="68">
                  <c:v>129.32</c:v>
                </c:pt>
                <c:pt idx="69">
                  <c:v>96.82</c:v>
                </c:pt>
                <c:pt idx="70">
                  <c:v>105.52</c:v>
                </c:pt>
                <c:pt idx="71">
                  <c:v>174.71</c:v>
                </c:pt>
                <c:pt idx="72">
                  <c:v>146.49</c:v>
                </c:pt>
                <c:pt idx="73">
                  <c:v>133.69999999999999</c:v>
                </c:pt>
                <c:pt idx="74">
                  <c:v>143.41</c:v>
                </c:pt>
                <c:pt idx="75">
                  <c:v>120.49</c:v>
                </c:pt>
                <c:pt idx="76">
                  <c:v>124.3</c:v>
                </c:pt>
                <c:pt idx="77">
                  <c:v>168.03</c:v>
                </c:pt>
                <c:pt idx="78">
                  <c:v>160.76</c:v>
                </c:pt>
                <c:pt idx="79">
                  <c:v>299.83</c:v>
                </c:pt>
                <c:pt idx="80">
                  <c:v>186.14</c:v>
                </c:pt>
                <c:pt idx="81">
                  <c:v>124.3</c:v>
                </c:pt>
                <c:pt idx="82">
                  <c:v>84.47</c:v>
                </c:pt>
                <c:pt idx="83">
                  <c:v>269.95</c:v>
                </c:pt>
                <c:pt idx="84">
                  <c:v>260.56</c:v>
                </c:pt>
                <c:pt idx="85">
                  <c:v>385.35</c:v>
                </c:pt>
                <c:pt idx="86">
                  <c:v>292.20999999999998</c:v>
                </c:pt>
                <c:pt idx="87">
                  <c:v>298.47000000000003</c:v>
                </c:pt>
                <c:pt idx="88">
                  <c:v>122.55</c:v>
                </c:pt>
                <c:pt idx="89">
                  <c:v>197.97</c:v>
                </c:pt>
                <c:pt idx="90">
                  <c:v>241.46</c:v>
                </c:pt>
                <c:pt idx="91">
                  <c:v>79.97</c:v>
                </c:pt>
                <c:pt idx="92">
                  <c:v>69.8</c:v>
                </c:pt>
                <c:pt idx="93">
                  <c:v>137.61000000000001</c:v>
                </c:pt>
                <c:pt idx="94">
                  <c:v>120.81</c:v>
                </c:pt>
                <c:pt idx="95">
                  <c:v>111.02</c:v>
                </c:pt>
                <c:pt idx="96">
                  <c:v>105.94</c:v>
                </c:pt>
                <c:pt idx="97">
                  <c:v>231.11</c:v>
                </c:pt>
                <c:pt idx="98">
                  <c:v>261.36</c:v>
                </c:pt>
                <c:pt idx="99">
                  <c:v>346</c:v>
                </c:pt>
                <c:pt idx="100">
                  <c:v>328.66</c:v>
                </c:pt>
                <c:pt idx="101">
                  <c:v>347.38</c:v>
                </c:pt>
                <c:pt idx="102">
                  <c:v>170.08</c:v>
                </c:pt>
                <c:pt idx="103">
                  <c:v>48.32</c:v>
                </c:pt>
                <c:pt idx="104">
                  <c:v>98.9</c:v>
                </c:pt>
                <c:pt idx="105">
                  <c:v>65.52</c:v>
                </c:pt>
                <c:pt idx="106">
                  <c:v>93.34</c:v>
                </c:pt>
                <c:pt idx="107">
                  <c:v>70.66</c:v>
                </c:pt>
                <c:pt idx="108">
                  <c:v>98.94</c:v>
                </c:pt>
                <c:pt idx="109">
                  <c:v>60.87</c:v>
                </c:pt>
                <c:pt idx="110">
                  <c:v>72.56</c:v>
                </c:pt>
                <c:pt idx="111">
                  <c:v>90.22</c:v>
                </c:pt>
                <c:pt idx="112">
                  <c:v>70.34</c:v>
                </c:pt>
                <c:pt idx="113">
                  <c:v>117.7</c:v>
                </c:pt>
                <c:pt idx="114">
                  <c:v>62.76</c:v>
                </c:pt>
                <c:pt idx="115">
                  <c:v>45.99</c:v>
                </c:pt>
                <c:pt idx="116">
                  <c:v>60.63</c:v>
                </c:pt>
                <c:pt idx="117">
                  <c:v>82.83</c:v>
                </c:pt>
                <c:pt idx="118">
                  <c:v>37.549999999999997</c:v>
                </c:pt>
                <c:pt idx="119">
                  <c:v>61.77</c:v>
                </c:pt>
                <c:pt idx="120">
                  <c:v>63.94</c:v>
                </c:pt>
                <c:pt idx="121">
                  <c:v>70.16</c:v>
                </c:pt>
                <c:pt idx="122">
                  <c:v>26.43</c:v>
                </c:pt>
                <c:pt idx="123">
                  <c:v>9.6</c:v>
                </c:pt>
                <c:pt idx="124">
                  <c:v>6.02</c:v>
                </c:pt>
                <c:pt idx="125">
                  <c:v>13.33</c:v>
                </c:pt>
                <c:pt idx="126">
                  <c:v>18.93</c:v>
                </c:pt>
                <c:pt idx="127">
                  <c:v>49.28</c:v>
                </c:pt>
                <c:pt idx="128">
                  <c:v>45.25</c:v>
                </c:pt>
                <c:pt idx="129">
                  <c:v>69.5</c:v>
                </c:pt>
                <c:pt idx="130">
                  <c:v>48.62</c:v>
                </c:pt>
                <c:pt idx="131">
                  <c:v>37.729999999999997</c:v>
                </c:pt>
                <c:pt idx="132">
                  <c:v>20.56</c:v>
                </c:pt>
                <c:pt idx="133">
                  <c:v>26.64</c:v>
                </c:pt>
                <c:pt idx="134">
                  <c:v>24.63</c:v>
                </c:pt>
                <c:pt idx="135">
                  <c:v>8.19</c:v>
                </c:pt>
                <c:pt idx="136">
                  <c:v>62.91</c:v>
                </c:pt>
                <c:pt idx="137">
                  <c:v>145.61000000000001</c:v>
                </c:pt>
                <c:pt idx="138">
                  <c:v>92.65</c:v>
                </c:pt>
                <c:pt idx="139">
                  <c:v>34.74</c:v>
                </c:pt>
                <c:pt idx="140">
                  <c:v>60.9</c:v>
                </c:pt>
                <c:pt idx="141">
                  <c:v>6.33</c:v>
                </c:pt>
                <c:pt idx="142">
                  <c:v>6.73</c:v>
                </c:pt>
                <c:pt idx="143">
                  <c:v>27.38</c:v>
                </c:pt>
                <c:pt idx="144">
                  <c:v>22.06</c:v>
                </c:pt>
                <c:pt idx="145">
                  <c:v>29.32</c:v>
                </c:pt>
                <c:pt idx="146">
                  <c:v>69.39</c:v>
                </c:pt>
                <c:pt idx="147">
                  <c:v>32.590000000000003</c:v>
                </c:pt>
                <c:pt idx="148">
                  <c:v>57.46</c:v>
                </c:pt>
                <c:pt idx="149">
                  <c:v>96.76</c:v>
                </c:pt>
                <c:pt idx="150">
                  <c:v>70.72</c:v>
                </c:pt>
                <c:pt idx="151">
                  <c:v>105.99</c:v>
                </c:pt>
                <c:pt idx="152">
                  <c:v>115.62</c:v>
                </c:pt>
                <c:pt idx="153">
                  <c:v>98.92</c:v>
                </c:pt>
                <c:pt idx="154">
                  <c:v>31.5</c:v>
                </c:pt>
                <c:pt idx="155">
                  <c:v>44.65</c:v>
                </c:pt>
              </c:numCache>
            </c:numRef>
          </c:val>
          <c:smooth val="0"/>
          <c:extLst>
            <c:ext xmlns:c16="http://schemas.microsoft.com/office/drawing/2014/chart" uri="{C3380CC4-5D6E-409C-BE32-E72D297353CC}">
              <c16:uniqueId val="{00000001-6E8D-406F-8AF5-98E4D0340D4C}"/>
            </c:ext>
          </c:extLst>
        </c:ser>
        <c:dLbls>
          <c:showLegendKey val="0"/>
          <c:showVal val="0"/>
          <c:showCatName val="0"/>
          <c:showSerName val="0"/>
          <c:showPercent val="0"/>
          <c:showBubbleSize val="0"/>
        </c:dLbls>
        <c:marker val="1"/>
        <c:smooth val="0"/>
        <c:axId val="327788552"/>
        <c:axId val="535757480"/>
      </c:lineChart>
      <c:catAx>
        <c:axId val="327788552"/>
        <c:scaling>
          <c:orientation val="minMax"/>
        </c:scaling>
        <c:delete val="0"/>
        <c:axPos val="b"/>
        <c:numFmt formatCode="General" sourceLinked="1"/>
        <c:majorTickMark val="none"/>
        <c:minorTickMark val="none"/>
        <c:tickLblPos val="nextTo"/>
        <c:spPr>
          <a:noFill/>
          <a:ln w="6350" cap="flat" cmpd="sng" algn="ctr">
            <a:solidFill>
              <a:srgbClr val="000000"/>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35757480"/>
        <c:crosses val="autoZero"/>
        <c:auto val="1"/>
        <c:lblAlgn val="ctr"/>
        <c:lblOffset val="100"/>
        <c:tickLblSkip val="52"/>
        <c:tickMarkSkip val="52"/>
        <c:noMultiLvlLbl val="0"/>
      </c:catAx>
      <c:valAx>
        <c:axId val="535757480"/>
        <c:scaling>
          <c:orientation val="minMax"/>
          <c:max val="450"/>
        </c:scaling>
        <c:delete val="0"/>
        <c:axPos val="l"/>
        <c:majorGridlines>
          <c:spPr>
            <a:ln w="9525" cap="flat" cmpd="sng" algn="ctr">
              <a:solidFill>
                <a:schemeClr val="tx1">
                  <a:lumMod val="15000"/>
                  <a:lumOff val="85000"/>
                </a:schemeClr>
              </a:solidFill>
              <a:prstDash val="lgDash"/>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fi-FI" sz="1100" b="1">
                    <a:solidFill>
                      <a:sysClr val="windowText" lastClr="000000"/>
                    </a:solidFill>
                  </a:rPr>
                  <a:t>EUR/MWh</a:t>
                </a:r>
              </a:p>
            </c:rich>
          </c:tx>
          <c:layout>
            <c:manualLayout>
              <c:xMode val="edge"/>
              <c:yMode val="edge"/>
              <c:x val="0"/>
              <c:y val="4.5698865106650402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32778855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a:solidFill>
                  <a:sysClr val="windowText" lastClr="000000"/>
                </a:solidFill>
              </a:rPr>
              <a:t>The number of negative</a:t>
            </a:r>
            <a:r>
              <a:rPr lang="en-US" sz="1600" b="0" baseline="0">
                <a:solidFill>
                  <a:sysClr val="windowText" lastClr="000000"/>
                </a:solidFill>
              </a:rPr>
              <a:t> electricity prices in Finland</a:t>
            </a:r>
            <a:endParaRPr lang="en-US" sz="1600" b="0">
              <a:solidFill>
                <a:sysClr val="windowText" lastClr="000000"/>
              </a:solidFill>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2564102564102566E-2"/>
          <c:y val="0.1233249884933366"/>
          <c:w val="0.95487179487179485"/>
          <c:h val="0.76296509043268723"/>
        </c:manualLayout>
      </c:layout>
      <c:barChart>
        <c:barDir val="col"/>
        <c:grouping val="clustered"/>
        <c:varyColors val="0"/>
        <c:ser>
          <c:idx val="0"/>
          <c:order val="0"/>
          <c:tx>
            <c:strRef>
              <c:f>'[Sähkön hintatilastot 2023.xlsx]Vuosi, Suomi'!$B$30</c:f>
              <c:strCache>
                <c:ptCount val="1"/>
                <c:pt idx="0">
                  <c:v>Negatiivisten tuntien lukumäärä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'[1]Vuosi, Suomi'!$A$31:$A$35</c:f>
              <c:numCache>
                <c:formatCode>General</c:formatCode>
                <c:ptCount val="5"/>
                <c:pt idx="0">
                  <c:v>2019</c:v>
                </c:pt>
                <c:pt idx="1">
                  <c:v>2020</c:v>
                </c:pt>
                <c:pt idx="2">
                  <c:v>2021</c:v>
                </c:pt>
                <c:pt idx="3">
                  <c:v>2022</c:v>
                </c:pt>
                <c:pt idx="4">
                  <c:v>2023</c:v>
                </c:pt>
              </c:numCache>
            </c:numRef>
          </c:cat>
          <c:val>
            <c:numRef>
              <c:f>'[1]Vuosi, Suomi'!$B$31:$B$35</c:f>
              <c:numCache>
                <c:formatCode>General</c:formatCode>
                <c:ptCount val="5"/>
                <c:pt idx="0">
                  <c:v>0</c:v>
                </c:pt>
                <c:pt idx="1">
                  <c:v>9</c:v>
                </c:pt>
                <c:pt idx="2">
                  <c:v>5</c:v>
                </c:pt>
                <c:pt idx="3">
                  <c:v>27</c:v>
                </c:pt>
                <c:pt idx="4">
                  <c:v>467</c:v>
                </c:pt>
              </c:numCache>
            </c:numRef>
          </c:val>
          <c:extLst>
            <c:ext xmlns:c16="http://schemas.microsoft.com/office/drawing/2014/chart" uri="{C3380CC4-5D6E-409C-BE32-E72D297353CC}">
              <c16:uniqueId val="{00000000-DFF3-4398-A368-09F642FA7F44}"/>
            </c:ext>
          </c:extLst>
        </c:ser>
        <c:dLbls>
          <c:dLblPos val="outEnd"/>
          <c:showLegendKey val="0"/>
          <c:showVal val="1"/>
          <c:showCatName val="0"/>
          <c:showSerName val="0"/>
          <c:showPercent val="0"/>
          <c:showBubbleSize val="0"/>
        </c:dLbls>
        <c:gapWidth val="219"/>
        <c:overlap val="-27"/>
        <c:axId val="723778648"/>
        <c:axId val="723774688"/>
      </c:barChart>
      <c:catAx>
        <c:axId val="723778648"/>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i-FI"/>
          </a:p>
        </c:txPr>
        <c:crossAx val="723774688"/>
        <c:crosses val="autoZero"/>
        <c:auto val="1"/>
        <c:lblAlgn val="ctr"/>
        <c:lblOffset val="100"/>
        <c:noMultiLvlLbl val="0"/>
      </c:catAx>
      <c:valAx>
        <c:axId val="723774688"/>
        <c:scaling>
          <c:orientation val="minMax"/>
        </c:scaling>
        <c:delete val="1"/>
        <c:axPos val="l"/>
        <c:numFmt formatCode="General" sourceLinked="1"/>
        <c:majorTickMark val="none"/>
        <c:minorTickMark val="none"/>
        <c:tickLblPos val="nextTo"/>
        <c:crossAx val="723778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solidFill>
                  <a:sysClr val="windowText" lastClr="000000"/>
                </a:solidFill>
              </a:rPr>
              <a:t>Average</a:t>
            </a:r>
            <a:r>
              <a:rPr lang="fi-FI" baseline="0">
                <a:solidFill>
                  <a:sysClr val="windowText" lastClr="000000"/>
                </a:solidFill>
              </a:rPr>
              <a:t> nominal daily electricity wholesale prices in Finland</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1917724385803531E-2"/>
          <c:y val="8.8661360144390008E-2"/>
          <c:w val="0.9451207665642426"/>
          <c:h val="0.80120304929592179"/>
        </c:manualLayout>
      </c:layout>
      <c:areaChart>
        <c:grouping val="stacked"/>
        <c:varyColors val="0"/>
        <c:dLbls>
          <c:showLegendKey val="0"/>
          <c:showVal val="0"/>
          <c:showCatName val="0"/>
          <c:showSerName val="0"/>
          <c:showPercent val="0"/>
          <c:showBubbleSize val="0"/>
        </c:dLbls>
        <c:axId val="338084672"/>
        <c:axId val="338084312"/>
        <c:extLst>
          <c:ext xmlns:c15="http://schemas.microsoft.com/office/drawing/2012/chart" uri="{02D57815-91ED-43cb-92C2-25804820EDAC}">
            <c15:filteredAreaSeries>
              <c15:ser>
                <c:idx val="2"/>
                <c:order val="2"/>
                <c:tx>
                  <c:strRef>
                    <c:extLst>
                      <c:ext uri="{02D57815-91ED-43cb-92C2-25804820EDAC}">
                        <c15:formulaRef>
                          <c15:sqref>'[Sähkön hintatilastot 2023.xlsx]Päivä (2)'!$D$1</c15:sqref>
                        </c15:formulaRef>
                      </c:ext>
                    </c:extLst>
                    <c:strCache>
                      <c:ptCount val="1"/>
                      <c:pt idx="0">
                        <c:v>Min. 2023</c:v>
                      </c:pt>
                    </c:strCache>
                  </c:strRef>
                </c:tx>
                <c:spPr>
                  <a:noFill/>
                  <a:ln>
                    <a:noFill/>
                  </a:ln>
                  <a:effectLst/>
                </c:spPr>
                <c:cat>
                  <c:numRef>
                    <c:extLst>
                      <c:ext uri="{02D57815-91ED-43cb-92C2-25804820EDAC}">
                        <c15:formulaRef>
                          <c15:sqref>'[Sähkön hintatilastot 2023.xlsx]Päivä (2)'!$A$2:$A$366</c15:sqref>
                        </c15:formulaRef>
                      </c:ext>
                    </c:extLst>
                    <c:numCache>
                      <c:formatCode>yyyy\-mm\-dd;@</c:formatCode>
                      <c:ptCount val="365"/>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formatCode="[$-409]d\-mmm;@">
                        <c:v>44999</c:v>
                      </c:pt>
                      <c:pt idx="73" formatCode="[$-409]d\-mmm;@">
                        <c:v>45000</c:v>
                      </c:pt>
                      <c:pt idx="74" formatCode="[$-409]d\-mmm;@">
                        <c:v>45001</c:v>
                      </c:pt>
                      <c:pt idx="75" formatCode="[$-409]d\-mmm;@">
                        <c:v>45002</c:v>
                      </c:pt>
                      <c:pt idx="76" formatCode="[$-409]d\-mmm;@">
                        <c:v>45003</c:v>
                      </c:pt>
                      <c:pt idx="77" formatCode="[$-409]d\-mmm;@">
                        <c:v>45004</c:v>
                      </c:pt>
                      <c:pt idx="78" formatCode="[$-409]d\-mmm;@">
                        <c:v>45005</c:v>
                      </c:pt>
                      <c:pt idx="79" formatCode="[$-409]d\-mmm;@">
                        <c:v>45006</c:v>
                      </c:pt>
                      <c:pt idx="80" formatCode="[$-409]d\-mmm;@">
                        <c:v>45007</c:v>
                      </c:pt>
                      <c:pt idx="81" formatCode="[$-409]d\-mmm;@">
                        <c:v>45008</c:v>
                      </c:pt>
                      <c:pt idx="82" formatCode="[$-409]d\-mmm;@">
                        <c:v>45009</c:v>
                      </c:pt>
                      <c:pt idx="83" formatCode="[$-409]d\-mmm;@">
                        <c:v>45010</c:v>
                      </c:pt>
                      <c:pt idx="84" formatCode="[$-409]d\-mmm;@">
                        <c:v>45011</c:v>
                      </c:pt>
                      <c:pt idx="85" formatCode="[$-409]d\-mmm;@">
                        <c:v>45012</c:v>
                      </c:pt>
                      <c:pt idx="86" formatCode="[$-409]d\-mmm;@">
                        <c:v>45013</c:v>
                      </c:pt>
                      <c:pt idx="87" formatCode="[$-409]d\-mmm;@">
                        <c:v>45014</c:v>
                      </c:pt>
                      <c:pt idx="88" formatCode="[$-409]d\-mmm;@">
                        <c:v>45015</c:v>
                      </c:pt>
                      <c:pt idx="89" formatCode="[$-409]d\-mmm;@">
                        <c:v>45016</c:v>
                      </c:pt>
                      <c:pt idx="90" formatCode="[$-409]d\-mmm;@">
                        <c:v>45017</c:v>
                      </c:pt>
                      <c:pt idx="91" formatCode="[$-409]d\-mmm;@">
                        <c:v>45018</c:v>
                      </c:pt>
                      <c:pt idx="92" formatCode="[$-409]d\-mmm;@">
                        <c:v>45019</c:v>
                      </c:pt>
                      <c:pt idx="93" formatCode="[$-409]d\-mmm;@">
                        <c:v>45020</c:v>
                      </c:pt>
                      <c:pt idx="94" formatCode="[$-409]d\-mmm;@">
                        <c:v>45021</c:v>
                      </c:pt>
                      <c:pt idx="95" formatCode="[$-409]d\-mmm;@">
                        <c:v>45022</c:v>
                      </c:pt>
                      <c:pt idx="96" formatCode="[$-409]d\-mmm;@">
                        <c:v>45023</c:v>
                      </c:pt>
                      <c:pt idx="97" formatCode="[$-409]d\-mmm;@">
                        <c:v>45024</c:v>
                      </c:pt>
                      <c:pt idx="98" formatCode="[$-409]d\-mmm;@">
                        <c:v>45025</c:v>
                      </c:pt>
                      <c:pt idx="99" formatCode="[$-409]d\-mmm;@">
                        <c:v>45026</c:v>
                      </c:pt>
                      <c:pt idx="100" formatCode="[$-409]d\-mmm;@">
                        <c:v>45027</c:v>
                      </c:pt>
                      <c:pt idx="101" formatCode="[$-409]d\-mmm;@">
                        <c:v>45028</c:v>
                      </c:pt>
                      <c:pt idx="102" formatCode="[$-409]d\-mmm;@">
                        <c:v>45029</c:v>
                      </c:pt>
                      <c:pt idx="103" formatCode="[$-409]d\-mmm;@">
                        <c:v>45030</c:v>
                      </c:pt>
                      <c:pt idx="104" formatCode="[$-409]d\-mmm;@">
                        <c:v>45031</c:v>
                      </c:pt>
                      <c:pt idx="105" formatCode="[$-409]d\-mmm;@">
                        <c:v>45032</c:v>
                      </c:pt>
                      <c:pt idx="106" formatCode="[$-409]d\-mmm;@">
                        <c:v>45033</c:v>
                      </c:pt>
                      <c:pt idx="107" formatCode="[$-409]d\-mmm;@">
                        <c:v>45034</c:v>
                      </c:pt>
                      <c:pt idx="108" formatCode="[$-409]d\-mmm;@">
                        <c:v>45035</c:v>
                      </c:pt>
                      <c:pt idx="109" formatCode="[$-409]d\-mmm;@">
                        <c:v>45036</c:v>
                      </c:pt>
                      <c:pt idx="110" formatCode="[$-409]d\-mmm;@">
                        <c:v>45037</c:v>
                      </c:pt>
                      <c:pt idx="111" formatCode="[$-409]d\-mmm;@">
                        <c:v>45038</c:v>
                      </c:pt>
                      <c:pt idx="112" formatCode="[$-409]d\-mmm;@">
                        <c:v>45039</c:v>
                      </c:pt>
                      <c:pt idx="113" formatCode="[$-409]d\-mmm;@">
                        <c:v>45040</c:v>
                      </c:pt>
                      <c:pt idx="114" formatCode="[$-409]d\-mmm;@">
                        <c:v>45041</c:v>
                      </c:pt>
                      <c:pt idx="115" formatCode="[$-409]d\-mmm;@">
                        <c:v>45042</c:v>
                      </c:pt>
                      <c:pt idx="116" formatCode="[$-409]d\-mmm;@">
                        <c:v>45043</c:v>
                      </c:pt>
                      <c:pt idx="117" formatCode="[$-409]d\-mmm;@">
                        <c:v>45044</c:v>
                      </c:pt>
                      <c:pt idx="118" formatCode="[$-409]d\-mmm;@">
                        <c:v>45045</c:v>
                      </c:pt>
                      <c:pt idx="119" formatCode="[$-409]d\-mmm;@">
                        <c:v>45046</c:v>
                      </c:pt>
                      <c:pt idx="120" formatCode="[$-409]d\-mmm;@">
                        <c:v>45047</c:v>
                      </c:pt>
                      <c:pt idx="121" formatCode="[$-409]d\-mmm;@">
                        <c:v>45048</c:v>
                      </c:pt>
                      <c:pt idx="122" formatCode="[$-409]d\-mmm;@">
                        <c:v>45049</c:v>
                      </c:pt>
                      <c:pt idx="123" formatCode="[$-409]d\-mmm;@">
                        <c:v>45050</c:v>
                      </c:pt>
                      <c:pt idx="124" formatCode="[$-409]d\-mmm;@">
                        <c:v>45051</c:v>
                      </c:pt>
                      <c:pt idx="125" formatCode="[$-409]d\-mmm;@">
                        <c:v>45052</c:v>
                      </c:pt>
                      <c:pt idx="126" formatCode="[$-409]d\-mmm;@">
                        <c:v>45053</c:v>
                      </c:pt>
                      <c:pt idx="127" formatCode="[$-409]d\-mmm;@">
                        <c:v>45054</c:v>
                      </c:pt>
                      <c:pt idx="128" formatCode="[$-409]d\-mmm;@">
                        <c:v>45055</c:v>
                      </c:pt>
                      <c:pt idx="129" formatCode="[$-409]d\-mmm;@">
                        <c:v>45056</c:v>
                      </c:pt>
                      <c:pt idx="130" formatCode="[$-409]d\-mmm;@">
                        <c:v>45057</c:v>
                      </c:pt>
                      <c:pt idx="131" formatCode="[$-409]d\-mmm;@">
                        <c:v>45058</c:v>
                      </c:pt>
                      <c:pt idx="132" formatCode="[$-409]d\-mmm;@">
                        <c:v>45059</c:v>
                      </c:pt>
                      <c:pt idx="133" formatCode="[$-409]d\-mmm;@">
                        <c:v>45060</c:v>
                      </c:pt>
                      <c:pt idx="134" formatCode="[$-409]d\-mmm;@">
                        <c:v>45061</c:v>
                      </c:pt>
                      <c:pt idx="135" formatCode="[$-409]d\-mmm;@">
                        <c:v>45062</c:v>
                      </c:pt>
                      <c:pt idx="136" formatCode="[$-409]d\-mmm;@">
                        <c:v>45063</c:v>
                      </c:pt>
                      <c:pt idx="137" formatCode="[$-409]d\-mmm;@">
                        <c:v>45064</c:v>
                      </c:pt>
                      <c:pt idx="138" formatCode="[$-409]d\-mmm;@">
                        <c:v>45065</c:v>
                      </c:pt>
                      <c:pt idx="139" formatCode="[$-409]d\-mmm;@">
                        <c:v>45066</c:v>
                      </c:pt>
                      <c:pt idx="140" formatCode="[$-409]d\-mmm;@">
                        <c:v>45067</c:v>
                      </c:pt>
                      <c:pt idx="141" formatCode="[$-409]d\-mmm;@">
                        <c:v>45068</c:v>
                      </c:pt>
                      <c:pt idx="142" formatCode="[$-409]d\-mmm;@">
                        <c:v>45069</c:v>
                      </c:pt>
                      <c:pt idx="143" formatCode="[$-409]d\-mmm;@">
                        <c:v>45070</c:v>
                      </c:pt>
                      <c:pt idx="144" formatCode="[$-409]d\-mmm;@">
                        <c:v>45071</c:v>
                      </c:pt>
                      <c:pt idx="145" formatCode="[$-409]d\-mmm;@">
                        <c:v>45072</c:v>
                      </c:pt>
                      <c:pt idx="146" formatCode="[$-409]d\-mmm;@">
                        <c:v>45073</c:v>
                      </c:pt>
                      <c:pt idx="147" formatCode="[$-409]d\-mmm;@">
                        <c:v>45074</c:v>
                      </c:pt>
                      <c:pt idx="148" formatCode="[$-409]d\-mmm;@">
                        <c:v>45075</c:v>
                      </c:pt>
                      <c:pt idx="149" formatCode="[$-409]d\-mmm;@">
                        <c:v>45076</c:v>
                      </c:pt>
                      <c:pt idx="150" formatCode="[$-409]d\-mmm;@">
                        <c:v>45077</c:v>
                      </c:pt>
                      <c:pt idx="151" formatCode="[$-409]d\-mmm;@">
                        <c:v>45078</c:v>
                      </c:pt>
                      <c:pt idx="152" formatCode="[$-409]d\-mmm;@">
                        <c:v>45079</c:v>
                      </c:pt>
                      <c:pt idx="153" formatCode="[$-409]d\-mmm;@">
                        <c:v>45080</c:v>
                      </c:pt>
                      <c:pt idx="154" formatCode="[$-409]d\-mmm;@">
                        <c:v>45081</c:v>
                      </c:pt>
                      <c:pt idx="155" formatCode="[$-409]d\-mmm;@">
                        <c:v>45082</c:v>
                      </c:pt>
                      <c:pt idx="156" formatCode="[$-409]d\-mmm;@">
                        <c:v>45083</c:v>
                      </c:pt>
                      <c:pt idx="157" formatCode="[$-409]d\-mmm;@">
                        <c:v>45084</c:v>
                      </c:pt>
                      <c:pt idx="158" formatCode="[$-409]d\-mmm;@">
                        <c:v>45085</c:v>
                      </c:pt>
                      <c:pt idx="159" formatCode="[$-409]d\-mmm;@">
                        <c:v>45086</c:v>
                      </c:pt>
                      <c:pt idx="160" formatCode="[$-409]d\-mmm;@">
                        <c:v>45087</c:v>
                      </c:pt>
                      <c:pt idx="161" formatCode="[$-409]d\-mmm;@">
                        <c:v>45088</c:v>
                      </c:pt>
                      <c:pt idx="162" formatCode="[$-409]d\-mmm;@">
                        <c:v>45089</c:v>
                      </c:pt>
                      <c:pt idx="163" formatCode="[$-409]d\-mmm;@">
                        <c:v>45090</c:v>
                      </c:pt>
                      <c:pt idx="164" formatCode="[$-409]d\-mmm;@">
                        <c:v>45091</c:v>
                      </c:pt>
                      <c:pt idx="165" formatCode="[$-409]d\-mmm;@">
                        <c:v>45092</c:v>
                      </c:pt>
                      <c:pt idx="166" formatCode="[$-409]d\-mmm;@">
                        <c:v>45093</c:v>
                      </c:pt>
                      <c:pt idx="167" formatCode="[$-409]d\-mmm;@">
                        <c:v>45094</c:v>
                      </c:pt>
                      <c:pt idx="168" formatCode="[$-409]d\-mmm;@">
                        <c:v>45095</c:v>
                      </c:pt>
                      <c:pt idx="169" formatCode="[$-409]d\-mmm;@">
                        <c:v>45096</c:v>
                      </c:pt>
                      <c:pt idx="170" formatCode="[$-409]d\-mmm;@">
                        <c:v>45097</c:v>
                      </c:pt>
                      <c:pt idx="171" formatCode="[$-409]d\-mmm;@">
                        <c:v>45098</c:v>
                      </c:pt>
                      <c:pt idx="172" formatCode="[$-409]d\-mmm;@">
                        <c:v>45099</c:v>
                      </c:pt>
                      <c:pt idx="173" formatCode="[$-409]d\-mmm;@">
                        <c:v>45100</c:v>
                      </c:pt>
                      <c:pt idx="174" formatCode="[$-409]d\-mmm;@">
                        <c:v>45101</c:v>
                      </c:pt>
                      <c:pt idx="175" formatCode="[$-409]d\-mmm;@">
                        <c:v>45102</c:v>
                      </c:pt>
                      <c:pt idx="176" formatCode="[$-409]d\-mmm;@">
                        <c:v>45103</c:v>
                      </c:pt>
                      <c:pt idx="177" formatCode="[$-409]d\-mmm;@">
                        <c:v>45104</c:v>
                      </c:pt>
                      <c:pt idx="178" formatCode="[$-409]d\-mmm;@">
                        <c:v>45105</c:v>
                      </c:pt>
                      <c:pt idx="179" formatCode="[$-409]d\-mmm;@">
                        <c:v>45106</c:v>
                      </c:pt>
                      <c:pt idx="180" formatCode="[$-409]d\-mmm;@">
                        <c:v>45107</c:v>
                      </c:pt>
                      <c:pt idx="181" formatCode="[$-409]d\-mmm;@">
                        <c:v>45108</c:v>
                      </c:pt>
                      <c:pt idx="182" formatCode="[$-409]d\-mmm;@">
                        <c:v>45109</c:v>
                      </c:pt>
                      <c:pt idx="183" formatCode="[$-409]d\-mmm;@">
                        <c:v>45110</c:v>
                      </c:pt>
                      <c:pt idx="184" formatCode="[$-409]d\-mmm;@">
                        <c:v>45111</c:v>
                      </c:pt>
                      <c:pt idx="185" formatCode="[$-409]d\-mmm;@">
                        <c:v>45112</c:v>
                      </c:pt>
                      <c:pt idx="186" formatCode="[$-409]d\-mmm;@">
                        <c:v>45113</c:v>
                      </c:pt>
                      <c:pt idx="187" formatCode="[$-409]d\-mmm;@">
                        <c:v>45114</c:v>
                      </c:pt>
                      <c:pt idx="188" formatCode="[$-409]d\-mmm;@">
                        <c:v>45115</c:v>
                      </c:pt>
                      <c:pt idx="189" formatCode="[$-409]d\-mmm;@">
                        <c:v>45116</c:v>
                      </c:pt>
                      <c:pt idx="190" formatCode="[$-409]d\-mmm;@">
                        <c:v>45117</c:v>
                      </c:pt>
                      <c:pt idx="191" formatCode="[$-409]d\-mmm;@">
                        <c:v>45118</c:v>
                      </c:pt>
                      <c:pt idx="192" formatCode="[$-409]d\-mmm;@">
                        <c:v>45119</c:v>
                      </c:pt>
                      <c:pt idx="193" formatCode="[$-409]d\-mmm;@">
                        <c:v>45120</c:v>
                      </c:pt>
                      <c:pt idx="194" formatCode="[$-409]d\-mmm;@">
                        <c:v>45121</c:v>
                      </c:pt>
                      <c:pt idx="195" formatCode="[$-409]d\-mmm;@">
                        <c:v>45122</c:v>
                      </c:pt>
                      <c:pt idx="196" formatCode="[$-409]d\-mmm;@">
                        <c:v>45123</c:v>
                      </c:pt>
                      <c:pt idx="197" formatCode="[$-409]d\-mmm;@">
                        <c:v>45124</c:v>
                      </c:pt>
                      <c:pt idx="198" formatCode="[$-409]d\-mmm;@">
                        <c:v>45125</c:v>
                      </c:pt>
                      <c:pt idx="199" formatCode="[$-409]d\-mmm;@">
                        <c:v>45126</c:v>
                      </c:pt>
                      <c:pt idx="200" formatCode="[$-409]d\-mmm;@">
                        <c:v>45127</c:v>
                      </c:pt>
                      <c:pt idx="201" formatCode="[$-409]d\-mmm;@">
                        <c:v>45128</c:v>
                      </c:pt>
                      <c:pt idx="202" formatCode="[$-409]d\-mmm;@">
                        <c:v>45129</c:v>
                      </c:pt>
                      <c:pt idx="203" formatCode="[$-409]d\-mmm;@">
                        <c:v>45130</c:v>
                      </c:pt>
                      <c:pt idx="204" formatCode="[$-409]d\-mmm;@">
                        <c:v>45131</c:v>
                      </c:pt>
                      <c:pt idx="205" formatCode="[$-409]d\-mmm;@">
                        <c:v>45132</c:v>
                      </c:pt>
                      <c:pt idx="206" formatCode="[$-409]d\-mmm;@">
                        <c:v>45133</c:v>
                      </c:pt>
                      <c:pt idx="207" formatCode="[$-409]d\-mmm;@">
                        <c:v>45134</c:v>
                      </c:pt>
                      <c:pt idx="208" formatCode="[$-409]d\-mmm;@">
                        <c:v>45135</c:v>
                      </c:pt>
                      <c:pt idx="209" formatCode="[$-409]d\-mmm;@">
                        <c:v>45136</c:v>
                      </c:pt>
                      <c:pt idx="210" formatCode="[$-409]d\-mmm;@">
                        <c:v>45137</c:v>
                      </c:pt>
                      <c:pt idx="211" formatCode="[$-409]d\-mmm;@">
                        <c:v>45138</c:v>
                      </c:pt>
                      <c:pt idx="212" formatCode="[$-409]d\-mmm;@">
                        <c:v>45139</c:v>
                      </c:pt>
                      <c:pt idx="213" formatCode="[$-409]d\-mmm;@">
                        <c:v>45140</c:v>
                      </c:pt>
                      <c:pt idx="214" formatCode="[$-409]d\-mmm;@">
                        <c:v>45141</c:v>
                      </c:pt>
                      <c:pt idx="215" formatCode="[$-409]d\-mmm;@">
                        <c:v>45142</c:v>
                      </c:pt>
                      <c:pt idx="216" formatCode="[$-409]d\-mmm;@">
                        <c:v>45143</c:v>
                      </c:pt>
                      <c:pt idx="217" formatCode="[$-409]d\-mmm;@">
                        <c:v>45144</c:v>
                      </c:pt>
                      <c:pt idx="218" formatCode="[$-409]d\-mmm;@">
                        <c:v>45145</c:v>
                      </c:pt>
                      <c:pt idx="219" formatCode="[$-409]d\-mmm;@">
                        <c:v>45146</c:v>
                      </c:pt>
                      <c:pt idx="220" formatCode="[$-409]d\-mmm;@">
                        <c:v>45147</c:v>
                      </c:pt>
                      <c:pt idx="221" formatCode="[$-409]d\-mmm;@">
                        <c:v>45148</c:v>
                      </c:pt>
                      <c:pt idx="222" formatCode="[$-409]d\-mmm;@">
                        <c:v>45149</c:v>
                      </c:pt>
                      <c:pt idx="223" formatCode="[$-409]d\-mmm;@">
                        <c:v>45150</c:v>
                      </c:pt>
                      <c:pt idx="224" formatCode="[$-409]d\-mmm;@">
                        <c:v>45151</c:v>
                      </c:pt>
                      <c:pt idx="225" formatCode="[$-409]d\-mmm;@">
                        <c:v>45152</c:v>
                      </c:pt>
                      <c:pt idx="226" formatCode="[$-409]d\-mmm;@">
                        <c:v>45153</c:v>
                      </c:pt>
                      <c:pt idx="227" formatCode="[$-409]d\-mmm;@">
                        <c:v>45154</c:v>
                      </c:pt>
                      <c:pt idx="228" formatCode="[$-409]d\-mmm;@">
                        <c:v>45155</c:v>
                      </c:pt>
                      <c:pt idx="229" formatCode="[$-409]d\-mmm;@">
                        <c:v>45156</c:v>
                      </c:pt>
                      <c:pt idx="230" formatCode="[$-409]d\-mmm;@">
                        <c:v>45157</c:v>
                      </c:pt>
                      <c:pt idx="231" formatCode="[$-409]d\-mmm;@">
                        <c:v>45158</c:v>
                      </c:pt>
                      <c:pt idx="232" formatCode="[$-409]d\-mmm;@">
                        <c:v>45159</c:v>
                      </c:pt>
                      <c:pt idx="233" formatCode="[$-409]d\-mmm;@">
                        <c:v>45160</c:v>
                      </c:pt>
                      <c:pt idx="234" formatCode="[$-409]d\-mmm;@">
                        <c:v>45161</c:v>
                      </c:pt>
                      <c:pt idx="235" formatCode="[$-409]d\-mmm;@">
                        <c:v>45162</c:v>
                      </c:pt>
                      <c:pt idx="236" formatCode="[$-409]d\-mmm;@">
                        <c:v>45163</c:v>
                      </c:pt>
                      <c:pt idx="237" formatCode="[$-409]d\-mmm;@">
                        <c:v>45164</c:v>
                      </c:pt>
                      <c:pt idx="238" formatCode="[$-409]d\-mmm;@">
                        <c:v>45165</c:v>
                      </c:pt>
                      <c:pt idx="239" formatCode="[$-409]d\-mmm;@">
                        <c:v>45166</c:v>
                      </c:pt>
                      <c:pt idx="240" formatCode="[$-409]d\-mmm;@">
                        <c:v>45167</c:v>
                      </c:pt>
                      <c:pt idx="241" formatCode="[$-409]d\-mmm;@">
                        <c:v>45168</c:v>
                      </c:pt>
                      <c:pt idx="242" formatCode="[$-409]d\-mmm;@">
                        <c:v>45169</c:v>
                      </c:pt>
                      <c:pt idx="243" formatCode="[$-409]d\-mmm;@">
                        <c:v>45170</c:v>
                      </c:pt>
                      <c:pt idx="244" formatCode="[$-409]d\-mmm;@">
                        <c:v>45171</c:v>
                      </c:pt>
                      <c:pt idx="245" formatCode="[$-409]d\-mmm;@">
                        <c:v>45172</c:v>
                      </c:pt>
                      <c:pt idx="246" formatCode="[$-409]d\-mmm;@">
                        <c:v>45173</c:v>
                      </c:pt>
                      <c:pt idx="247" formatCode="[$-409]d\-mmm;@">
                        <c:v>45174</c:v>
                      </c:pt>
                      <c:pt idx="248" formatCode="[$-409]d\-mmm;@">
                        <c:v>45175</c:v>
                      </c:pt>
                      <c:pt idx="249" formatCode="[$-409]d\-mmm;@">
                        <c:v>45176</c:v>
                      </c:pt>
                      <c:pt idx="250" formatCode="[$-409]d\-mmm;@">
                        <c:v>45177</c:v>
                      </c:pt>
                      <c:pt idx="251" formatCode="[$-409]d\-mmm;@">
                        <c:v>45178</c:v>
                      </c:pt>
                      <c:pt idx="252" formatCode="[$-409]d\-mmm;@">
                        <c:v>45179</c:v>
                      </c:pt>
                      <c:pt idx="253" formatCode="[$-409]d\-mmm;@">
                        <c:v>45180</c:v>
                      </c:pt>
                      <c:pt idx="254" formatCode="[$-409]d\-mmm;@">
                        <c:v>45181</c:v>
                      </c:pt>
                      <c:pt idx="255" formatCode="[$-409]d\-mmm;@">
                        <c:v>45182</c:v>
                      </c:pt>
                      <c:pt idx="256" formatCode="[$-409]d\-mmm;@">
                        <c:v>45183</c:v>
                      </c:pt>
                      <c:pt idx="257" formatCode="[$-409]d\-mmm;@">
                        <c:v>45184</c:v>
                      </c:pt>
                      <c:pt idx="258" formatCode="[$-409]d\-mmm;@">
                        <c:v>45185</c:v>
                      </c:pt>
                      <c:pt idx="259" formatCode="[$-409]d\-mmm;@">
                        <c:v>45186</c:v>
                      </c:pt>
                      <c:pt idx="260" formatCode="[$-409]d\-mmm;@">
                        <c:v>45187</c:v>
                      </c:pt>
                      <c:pt idx="261" formatCode="[$-409]d\-mmm;@">
                        <c:v>45188</c:v>
                      </c:pt>
                      <c:pt idx="262" formatCode="[$-409]d\-mmm;@">
                        <c:v>45189</c:v>
                      </c:pt>
                      <c:pt idx="263" formatCode="[$-409]d\-mmm;@">
                        <c:v>45190</c:v>
                      </c:pt>
                      <c:pt idx="264" formatCode="[$-409]d\-mmm;@">
                        <c:v>45191</c:v>
                      </c:pt>
                      <c:pt idx="265" formatCode="[$-409]d\-mmm;@">
                        <c:v>45192</c:v>
                      </c:pt>
                      <c:pt idx="266" formatCode="[$-409]d\-mmm;@">
                        <c:v>45193</c:v>
                      </c:pt>
                      <c:pt idx="267" formatCode="[$-409]d\-mmm;@">
                        <c:v>45194</c:v>
                      </c:pt>
                      <c:pt idx="268" formatCode="[$-409]d\-mmm;@">
                        <c:v>45195</c:v>
                      </c:pt>
                      <c:pt idx="269" formatCode="[$-409]d\-mmm;@">
                        <c:v>45196</c:v>
                      </c:pt>
                      <c:pt idx="270" formatCode="[$-409]d\-mmm;@">
                        <c:v>45197</c:v>
                      </c:pt>
                      <c:pt idx="271" formatCode="[$-409]d\-mmm;@">
                        <c:v>45198</c:v>
                      </c:pt>
                      <c:pt idx="272" formatCode="[$-409]d\-mmm;@">
                        <c:v>45199</c:v>
                      </c:pt>
                      <c:pt idx="273" formatCode="[$-409]d\-mmm;@">
                        <c:v>45200</c:v>
                      </c:pt>
                      <c:pt idx="274" formatCode="[$-409]d\-mmm;@">
                        <c:v>45201</c:v>
                      </c:pt>
                      <c:pt idx="275" formatCode="[$-409]d\-mmm;@">
                        <c:v>45202</c:v>
                      </c:pt>
                      <c:pt idx="276" formatCode="[$-409]d\-mmm;@">
                        <c:v>45203</c:v>
                      </c:pt>
                      <c:pt idx="277" formatCode="[$-409]d\-mmm;@">
                        <c:v>45204</c:v>
                      </c:pt>
                      <c:pt idx="278" formatCode="[$-409]d\-mmm;@">
                        <c:v>45205</c:v>
                      </c:pt>
                      <c:pt idx="279" formatCode="[$-409]d\-mmm;@">
                        <c:v>45206</c:v>
                      </c:pt>
                      <c:pt idx="280" formatCode="[$-409]d\-mmm;@">
                        <c:v>45207</c:v>
                      </c:pt>
                      <c:pt idx="281" formatCode="[$-409]d\-mmm;@">
                        <c:v>45208</c:v>
                      </c:pt>
                      <c:pt idx="282" formatCode="[$-409]d\-mmm;@">
                        <c:v>45209</c:v>
                      </c:pt>
                      <c:pt idx="283" formatCode="[$-409]d\-mmm;@">
                        <c:v>45210</c:v>
                      </c:pt>
                      <c:pt idx="284" formatCode="[$-409]d\-mmm;@">
                        <c:v>45211</c:v>
                      </c:pt>
                      <c:pt idx="285" formatCode="[$-409]d\-mmm;@">
                        <c:v>45212</c:v>
                      </c:pt>
                      <c:pt idx="286" formatCode="[$-409]d\-mmm;@">
                        <c:v>45213</c:v>
                      </c:pt>
                      <c:pt idx="287" formatCode="[$-409]d\-mmm;@">
                        <c:v>45214</c:v>
                      </c:pt>
                      <c:pt idx="288" formatCode="[$-409]d\-mmm;@">
                        <c:v>45215</c:v>
                      </c:pt>
                      <c:pt idx="289" formatCode="[$-409]d\-mmm;@">
                        <c:v>45216</c:v>
                      </c:pt>
                      <c:pt idx="290" formatCode="[$-409]d\-mmm;@">
                        <c:v>45217</c:v>
                      </c:pt>
                      <c:pt idx="291" formatCode="[$-409]d\-mmm;@">
                        <c:v>45218</c:v>
                      </c:pt>
                      <c:pt idx="292" formatCode="[$-409]d\-mmm;@">
                        <c:v>45219</c:v>
                      </c:pt>
                      <c:pt idx="293" formatCode="[$-409]d\-mmm;@">
                        <c:v>45220</c:v>
                      </c:pt>
                      <c:pt idx="294" formatCode="[$-409]d\-mmm;@">
                        <c:v>45221</c:v>
                      </c:pt>
                      <c:pt idx="295" formatCode="[$-409]d\-mmm;@">
                        <c:v>45222</c:v>
                      </c:pt>
                      <c:pt idx="296" formatCode="[$-409]d\-mmm;@">
                        <c:v>45223</c:v>
                      </c:pt>
                      <c:pt idx="297" formatCode="[$-409]d\-mmm;@">
                        <c:v>45224</c:v>
                      </c:pt>
                      <c:pt idx="298" formatCode="[$-409]d\-mmm;@">
                        <c:v>45225</c:v>
                      </c:pt>
                      <c:pt idx="299" formatCode="[$-409]d\-mmm;@">
                        <c:v>45226</c:v>
                      </c:pt>
                      <c:pt idx="300" formatCode="[$-409]d\-mmm;@">
                        <c:v>45227</c:v>
                      </c:pt>
                      <c:pt idx="301" formatCode="[$-409]d\-mmm;@">
                        <c:v>45228</c:v>
                      </c:pt>
                      <c:pt idx="302" formatCode="[$-409]d\-mmm;@">
                        <c:v>45229</c:v>
                      </c:pt>
                      <c:pt idx="303" formatCode="[$-409]d\-mmm;@">
                        <c:v>45230</c:v>
                      </c:pt>
                      <c:pt idx="304" formatCode="[$-409]d\-mmm;@">
                        <c:v>45231</c:v>
                      </c:pt>
                      <c:pt idx="305" formatCode="[$-409]d\-mmm;@">
                        <c:v>45232</c:v>
                      </c:pt>
                      <c:pt idx="306" formatCode="[$-409]d\-mmm;@">
                        <c:v>45233</c:v>
                      </c:pt>
                      <c:pt idx="307" formatCode="[$-409]d\-mmm;@">
                        <c:v>45234</c:v>
                      </c:pt>
                      <c:pt idx="308" formatCode="[$-409]d\-mmm;@">
                        <c:v>45235</c:v>
                      </c:pt>
                      <c:pt idx="309" formatCode="[$-409]d\-mmm;@">
                        <c:v>45236</c:v>
                      </c:pt>
                      <c:pt idx="310" formatCode="[$-409]d\-mmm;@">
                        <c:v>45237</c:v>
                      </c:pt>
                      <c:pt idx="311" formatCode="[$-409]d\-mmm;@">
                        <c:v>45238</c:v>
                      </c:pt>
                      <c:pt idx="312" formatCode="[$-409]d\-mmm;@">
                        <c:v>45239</c:v>
                      </c:pt>
                      <c:pt idx="313" formatCode="[$-409]d\-mmm;@">
                        <c:v>45240</c:v>
                      </c:pt>
                      <c:pt idx="314" formatCode="[$-409]d\-mmm;@">
                        <c:v>45241</c:v>
                      </c:pt>
                      <c:pt idx="315" formatCode="[$-409]d\-mmm;@">
                        <c:v>45242</c:v>
                      </c:pt>
                      <c:pt idx="316" formatCode="[$-409]d\-mmm;@">
                        <c:v>45243</c:v>
                      </c:pt>
                      <c:pt idx="317" formatCode="[$-409]d\-mmm;@">
                        <c:v>45244</c:v>
                      </c:pt>
                      <c:pt idx="318" formatCode="[$-409]d\-mmm;@">
                        <c:v>45245</c:v>
                      </c:pt>
                      <c:pt idx="319" formatCode="[$-409]d\-mmm;@">
                        <c:v>45246</c:v>
                      </c:pt>
                      <c:pt idx="320" formatCode="[$-409]d\-mmm;@">
                        <c:v>45247</c:v>
                      </c:pt>
                      <c:pt idx="321" formatCode="[$-409]d\-mmm;@">
                        <c:v>45248</c:v>
                      </c:pt>
                      <c:pt idx="322" formatCode="[$-409]d\-mmm;@">
                        <c:v>45249</c:v>
                      </c:pt>
                      <c:pt idx="323" formatCode="[$-409]d\-mmm;@">
                        <c:v>45250</c:v>
                      </c:pt>
                      <c:pt idx="324" formatCode="[$-409]d\-mmm;@">
                        <c:v>45251</c:v>
                      </c:pt>
                      <c:pt idx="325" formatCode="[$-409]d\-mmm;@">
                        <c:v>45252</c:v>
                      </c:pt>
                      <c:pt idx="326" formatCode="[$-409]d\-mmm;@">
                        <c:v>45253</c:v>
                      </c:pt>
                      <c:pt idx="327" formatCode="[$-409]d\-mmm;@">
                        <c:v>45254</c:v>
                      </c:pt>
                      <c:pt idx="328" formatCode="[$-409]d\-mmm;@">
                        <c:v>45255</c:v>
                      </c:pt>
                      <c:pt idx="329" formatCode="[$-409]d\-mmm;@">
                        <c:v>45256</c:v>
                      </c:pt>
                      <c:pt idx="330" formatCode="[$-409]d\-mmm;@">
                        <c:v>45257</c:v>
                      </c:pt>
                      <c:pt idx="331" formatCode="[$-409]d\-mmm;@">
                        <c:v>45258</c:v>
                      </c:pt>
                      <c:pt idx="332" formatCode="[$-409]d\-mmm;@">
                        <c:v>45259</c:v>
                      </c:pt>
                      <c:pt idx="333" formatCode="[$-409]d\-mmm;@">
                        <c:v>45260</c:v>
                      </c:pt>
                      <c:pt idx="334" formatCode="[$-409]d\-mmm;@">
                        <c:v>45261</c:v>
                      </c:pt>
                      <c:pt idx="335" formatCode="[$-409]d\-mmm;@">
                        <c:v>45262</c:v>
                      </c:pt>
                      <c:pt idx="336" formatCode="[$-409]d\-mmm;@">
                        <c:v>45263</c:v>
                      </c:pt>
                      <c:pt idx="337" formatCode="[$-409]d\-mmm;@">
                        <c:v>45264</c:v>
                      </c:pt>
                      <c:pt idx="338" formatCode="[$-409]d\-mmm;@">
                        <c:v>45265</c:v>
                      </c:pt>
                      <c:pt idx="339" formatCode="[$-409]d\-mmm;@">
                        <c:v>45266</c:v>
                      </c:pt>
                      <c:pt idx="340" formatCode="[$-409]d\-mmm;@">
                        <c:v>45267</c:v>
                      </c:pt>
                      <c:pt idx="341" formatCode="[$-409]d\-mmm;@">
                        <c:v>45268</c:v>
                      </c:pt>
                      <c:pt idx="342" formatCode="[$-409]d\-mmm;@">
                        <c:v>45269</c:v>
                      </c:pt>
                      <c:pt idx="343" formatCode="[$-409]d\-mmm;@">
                        <c:v>45270</c:v>
                      </c:pt>
                      <c:pt idx="344" formatCode="[$-409]d\-mmm;@">
                        <c:v>45271</c:v>
                      </c:pt>
                      <c:pt idx="345" formatCode="[$-409]d\-mmm;@">
                        <c:v>45272</c:v>
                      </c:pt>
                      <c:pt idx="346" formatCode="[$-409]d\-mmm;@">
                        <c:v>45273</c:v>
                      </c:pt>
                      <c:pt idx="347" formatCode="[$-409]d\-mmm;@">
                        <c:v>45274</c:v>
                      </c:pt>
                      <c:pt idx="348" formatCode="[$-409]d\-mmm;@">
                        <c:v>45275</c:v>
                      </c:pt>
                      <c:pt idx="349" formatCode="[$-409]d\-mmm;@">
                        <c:v>45276</c:v>
                      </c:pt>
                      <c:pt idx="350" formatCode="[$-409]d\-mmm;@">
                        <c:v>45277</c:v>
                      </c:pt>
                      <c:pt idx="351" formatCode="[$-409]d\-mmm;@">
                        <c:v>45278</c:v>
                      </c:pt>
                      <c:pt idx="352" formatCode="[$-409]d\-mmm;@">
                        <c:v>45279</c:v>
                      </c:pt>
                      <c:pt idx="353" formatCode="[$-409]d\-mmm;@">
                        <c:v>45280</c:v>
                      </c:pt>
                      <c:pt idx="354" formatCode="[$-409]d\-mmm;@">
                        <c:v>45281</c:v>
                      </c:pt>
                      <c:pt idx="355" formatCode="[$-409]d\-mmm;@">
                        <c:v>45282</c:v>
                      </c:pt>
                      <c:pt idx="356" formatCode="[$-409]d\-mmm;@">
                        <c:v>45283</c:v>
                      </c:pt>
                      <c:pt idx="357" formatCode="[$-409]d\-mmm;@">
                        <c:v>45284</c:v>
                      </c:pt>
                      <c:pt idx="358" formatCode="[$-409]d\-mmm;@">
                        <c:v>45285</c:v>
                      </c:pt>
                      <c:pt idx="359" formatCode="[$-409]d\-mmm;@">
                        <c:v>45286</c:v>
                      </c:pt>
                      <c:pt idx="360" formatCode="[$-409]d\-mmm;@">
                        <c:v>45287</c:v>
                      </c:pt>
                      <c:pt idx="361" formatCode="[$-409]d\-mmm;@">
                        <c:v>45288</c:v>
                      </c:pt>
                      <c:pt idx="362" formatCode="[$-409]d\-mmm;@">
                        <c:v>45289</c:v>
                      </c:pt>
                      <c:pt idx="363" formatCode="[$-409]d\-mmm;@">
                        <c:v>45290</c:v>
                      </c:pt>
                      <c:pt idx="364" formatCode="[$-409]d\-mmm;@">
                        <c:v>45291</c:v>
                      </c:pt>
                    </c:numCache>
                  </c:numRef>
                </c:cat>
                <c:val>
                  <c:numRef>
                    <c:extLst>
                      <c:ext uri="{02D57815-91ED-43cb-92C2-25804820EDAC}">
                        <c15:formulaRef>
                          <c15:sqref>'[Sähkön hintatilastot 2023.xlsx]Päivä (2)'!$D$2:$D$366</c15:sqref>
                        </c15:formulaRef>
                      </c:ext>
                    </c:extLst>
                    <c:numCache>
                      <c:formatCode>General</c:formatCode>
                      <c:ptCount val="365"/>
                      <c:pt idx="0">
                        <c:v>0.05</c:v>
                      </c:pt>
                      <c:pt idx="1">
                        <c:v>35</c:v>
                      </c:pt>
                      <c:pt idx="2">
                        <c:v>71.44</c:v>
                      </c:pt>
                      <c:pt idx="3">
                        <c:v>37.94</c:v>
                      </c:pt>
                      <c:pt idx="4">
                        <c:v>27.68</c:v>
                      </c:pt>
                      <c:pt idx="5">
                        <c:v>74.25</c:v>
                      </c:pt>
                      <c:pt idx="6">
                        <c:v>48.8</c:v>
                      </c:pt>
                      <c:pt idx="7">
                        <c:v>4.16</c:v>
                      </c:pt>
                      <c:pt idx="8">
                        <c:v>39.409999999999997</c:v>
                      </c:pt>
                      <c:pt idx="9">
                        <c:v>76.05</c:v>
                      </c:pt>
                      <c:pt idx="10">
                        <c:v>22.57</c:v>
                      </c:pt>
                      <c:pt idx="11">
                        <c:v>0.1</c:v>
                      </c:pt>
                      <c:pt idx="12">
                        <c:v>16.54</c:v>
                      </c:pt>
                      <c:pt idx="13">
                        <c:v>41.68</c:v>
                      </c:pt>
                      <c:pt idx="14">
                        <c:v>4.8499999999999996</c:v>
                      </c:pt>
                      <c:pt idx="15">
                        <c:v>32.380000000000003</c:v>
                      </c:pt>
                      <c:pt idx="16">
                        <c:v>40.799999999999997</c:v>
                      </c:pt>
                      <c:pt idx="17">
                        <c:v>38.32</c:v>
                      </c:pt>
                      <c:pt idx="18">
                        <c:v>75.77</c:v>
                      </c:pt>
                      <c:pt idx="19">
                        <c:v>81.27</c:v>
                      </c:pt>
                      <c:pt idx="20">
                        <c:v>66.98</c:v>
                      </c:pt>
                      <c:pt idx="21">
                        <c:v>53.42</c:v>
                      </c:pt>
                      <c:pt idx="22">
                        <c:v>46.29</c:v>
                      </c:pt>
                      <c:pt idx="23">
                        <c:v>25.05</c:v>
                      </c:pt>
                      <c:pt idx="24">
                        <c:v>4.0999999999999996</c:v>
                      </c:pt>
                      <c:pt idx="25">
                        <c:v>30.01</c:v>
                      </c:pt>
                      <c:pt idx="26">
                        <c:v>31.94</c:v>
                      </c:pt>
                      <c:pt idx="27">
                        <c:v>26.38</c:v>
                      </c:pt>
                      <c:pt idx="28">
                        <c:v>25.08</c:v>
                      </c:pt>
                      <c:pt idx="29">
                        <c:v>2.0299999999999998</c:v>
                      </c:pt>
                      <c:pt idx="30">
                        <c:v>10</c:v>
                      </c:pt>
                      <c:pt idx="31">
                        <c:v>68.83</c:v>
                      </c:pt>
                      <c:pt idx="32">
                        <c:v>67.77</c:v>
                      </c:pt>
                      <c:pt idx="33">
                        <c:v>84.03</c:v>
                      </c:pt>
                      <c:pt idx="34">
                        <c:v>67.14</c:v>
                      </c:pt>
                      <c:pt idx="35">
                        <c:v>31.84</c:v>
                      </c:pt>
                      <c:pt idx="36">
                        <c:v>56.42</c:v>
                      </c:pt>
                      <c:pt idx="37">
                        <c:v>32.47</c:v>
                      </c:pt>
                      <c:pt idx="38">
                        <c:v>19.809999999999999</c:v>
                      </c:pt>
                      <c:pt idx="39">
                        <c:v>7.33</c:v>
                      </c:pt>
                      <c:pt idx="40">
                        <c:v>17.84</c:v>
                      </c:pt>
                      <c:pt idx="41">
                        <c:v>30.01</c:v>
                      </c:pt>
                      <c:pt idx="42">
                        <c:v>20.07</c:v>
                      </c:pt>
                      <c:pt idx="43">
                        <c:v>12.68</c:v>
                      </c:pt>
                      <c:pt idx="44">
                        <c:v>31.71</c:v>
                      </c:pt>
                      <c:pt idx="45">
                        <c:v>58.34</c:v>
                      </c:pt>
                      <c:pt idx="46">
                        <c:v>26.19</c:v>
                      </c:pt>
                      <c:pt idx="47">
                        <c:v>29.79</c:v>
                      </c:pt>
                      <c:pt idx="48">
                        <c:v>22.22</c:v>
                      </c:pt>
                      <c:pt idx="49">
                        <c:v>40</c:v>
                      </c:pt>
                      <c:pt idx="50">
                        <c:v>32.24</c:v>
                      </c:pt>
                      <c:pt idx="51">
                        <c:v>42.84</c:v>
                      </c:pt>
                      <c:pt idx="52">
                        <c:v>34.17</c:v>
                      </c:pt>
                      <c:pt idx="53">
                        <c:v>28.74</c:v>
                      </c:pt>
                      <c:pt idx="54">
                        <c:v>44.97</c:v>
                      </c:pt>
                      <c:pt idx="55">
                        <c:v>23.11</c:v>
                      </c:pt>
                      <c:pt idx="56">
                        <c:v>48.85</c:v>
                      </c:pt>
                      <c:pt idx="57">
                        <c:v>23.88</c:v>
                      </c:pt>
                      <c:pt idx="58">
                        <c:v>22.14</c:v>
                      </c:pt>
                      <c:pt idx="59">
                        <c:v>22.74</c:v>
                      </c:pt>
                      <c:pt idx="60">
                        <c:v>10.46</c:v>
                      </c:pt>
                      <c:pt idx="61">
                        <c:v>21.53</c:v>
                      </c:pt>
                      <c:pt idx="62">
                        <c:v>21.56</c:v>
                      </c:pt>
                      <c:pt idx="63">
                        <c:v>101.23</c:v>
                      </c:pt>
                      <c:pt idx="64">
                        <c:v>117.72</c:v>
                      </c:pt>
                      <c:pt idx="65">
                        <c:v>68.040000000000006</c:v>
                      </c:pt>
                      <c:pt idx="66">
                        <c:v>57.42</c:v>
                      </c:pt>
                      <c:pt idx="67">
                        <c:v>109.38</c:v>
                      </c:pt>
                      <c:pt idx="68">
                        <c:v>76.38</c:v>
                      </c:pt>
                      <c:pt idx="69">
                        <c:v>70.22</c:v>
                      </c:pt>
                      <c:pt idx="70">
                        <c:v>66.040000000000006</c:v>
                      </c:pt>
                      <c:pt idx="71">
                        <c:v>30.46</c:v>
                      </c:pt>
                      <c:pt idx="72">
                        <c:v>2.48</c:v>
                      </c:pt>
                      <c:pt idx="73">
                        <c:v>80.02</c:v>
                      </c:pt>
                      <c:pt idx="74">
                        <c:v>32.979999999999997</c:v>
                      </c:pt>
                      <c:pt idx="75">
                        <c:v>22.35</c:v>
                      </c:pt>
                      <c:pt idx="76">
                        <c:v>1.5</c:v>
                      </c:pt>
                      <c:pt idx="77">
                        <c:v>28.31</c:v>
                      </c:pt>
                      <c:pt idx="78">
                        <c:v>24.93</c:v>
                      </c:pt>
                      <c:pt idx="79">
                        <c:v>35.619999999999997</c:v>
                      </c:pt>
                      <c:pt idx="80">
                        <c:v>24.22</c:v>
                      </c:pt>
                      <c:pt idx="81">
                        <c:v>4.08</c:v>
                      </c:pt>
                      <c:pt idx="82">
                        <c:v>29.74</c:v>
                      </c:pt>
                      <c:pt idx="83">
                        <c:v>1.78</c:v>
                      </c:pt>
                      <c:pt idx="84">
                        <c:v>33.36</c:v>
                      </c:pt>
                      <c:pt idx="85">
                        <c:v>39.950000000000003</c:v>
                      </c:pt>
                      <c:pt idx="86">
                        <c:v>28.85</c:v>
                      </c:pt>
                      <c:pt idx="87">
                        <c:v>41.72</c:v>
                      </c:pt>
                      <c:pt idx="88">
                        <c:v>38.92</c:v>
                      </c:pt>
                      <c:pt idx="89">
                        <c:v>34.380000000000003</c:v>
                      </c:pt>
                      <c:pt idx="90">
                        <c:v>30.04</c:v>
                      </c:pt>
                      <c:pt idx="91">
                        <c:v>24.63</c:v>
                      </c:pt>
                      <c:pt idx="92">
                        <c:v>54.92</c:v>
                      </c:pt>
                      <c:pt idx="93">
                        <c:v>85.87</c:v>
                      </c:pt>
                      <c:pt idx="94">
                        <c:v>67.760000000000005</c:v>
                      </c:pt>
                      <c:pt idx="95">
                        <c:v>60.09</c:v>
                      </c:pt>
                      <c:pt idx="96">
                        <c:v>47.18</c:v>
                      </c:pt>
                      <c:pt idx="97">
                        <c:v>42.88</c:v>
                      </c:pt>
                      <c:pt idx="98">
                        <c:v>47.95</c:v>
                      </c:pt>
                      <c:pt idx="99">
                        <c:v>1.76</c:v>
                      </c:pt>
                      <c:pt idx="100">
                        <c:v>0.72</c:v>
                      </c:pt>
                      <c:pt idx="101">
                        <c:v>19.79</c:v>
                      </c:pt>
                      <c:pt idx="102">
                        <c:v>0</c:v>
                      </c:pt>
                      <c:pt idx="103">
                        <c:v>4.0999999999999996</c:v>
                      </c:pt>
                      <c:pt idx="104">
                        <c:v>26.82</c:v>
                      </c:pt>
                      <c:pt idx="105">
                        <c:v>43.66</c:v>
                      </c:pt>
                      <c:pt idx="106">
                        <c:v>67.14</c:v>
                      </c:pt>
                      <c:pt idx="107">
                        <c:v>58.59</c:v>
                      </c:pt>
                      <c:pt idx="108">
                        <c:v>33.130000000000003</c:v>
                      </c:pt>
                      <c:pt idx="109">
                        <c:v>35.78</c:v>
                      </c:pt>
                      <c:pt idx="110">
                        <c:v>32.6</c:v>
                      </c:pt>
                      <c:pt idx="111">
                        <c:v>5.62</c:v>
                      </c:pt>
                      <c:pt idx="112">
                        <c:v>5</c:v>
                      </c:pt>
                      <c:pt idx="113">
                        <c:v>35.01</c:v>
                      </c:pt>
                      <c:pt idx="114">
                        <c:v>13.88</c:v>
                      </c:pt>
                      <c:pt idx="115">
                        <c:v>10.16</c:v>
                      </c:pt>
                      <c:pt idx="116">
                        <c:v>45.05</c:v>
                      </c:pt>
                      <c:pt idx="117">
                        <c:v>75.17</c:v>
                      </c:pt>
                      <c:pt idx="118">
                        <c:v>28.84</c:v>
                      </c:pt>
                      <c:pt idx="119">
                        <c:v>-0.92</c:v>
                      </c:pt>
                      <c:pt idx="120">
                        <c:v>29.91</c:v>
                      </c:pt>
                      <c:pt idx="121">
                        <c:v>55.01</c:v>
                      </c:pt>
                      <c:pt idx="122">
                        <c:v>7.48</c:v>
                      </c:pt>
                      <c:pt idx="123">
                        <c:v>53.43</c:v>
                      </c:pt>
                      <c:pt idx="124">
                        <c:v>76.05</c:v>
                      </c:pt>
                      <c:pt idx="125">
                        <c:v>50</c:v>
                      </c:pt>
                      <c:pt idx="126">
                        <c:v>30.07</c:v>
                      </c:pt>
                      <c:pt idx="127">
                        <c:v>40.299999999999997</c:v>
                      </c:pt>
                      <c:pt idx="128">
                        <c:v>1.6</c:v>
                      </c:pt>
                      <c:pt idx="129">
                        <c:v>0</c:v>
                      </c:pt>
                      <c:pt idx="130">
                        <c:v>-0.13</c:v>
                      </c:pt>
                      <c:pt idx="131">
                        <c:v>0.01</c:v>
                      </c:pt>
                      <c:pt idx="132">
                        <c:v>5.0599999999999996</c:v>
                      </c:pt>
                      <c:pt idx="133">
                        <c:v>0.16</c:v>
                      </c:pt>
                      <c:pt idx="134">
                        <c:v>4.2</c:v>
                      </c:pt>
                      <c:pt idx="135">
                        <c:v>3.21</c:v>
                      </c:pt>
                      <c:pt idx="136">
                        <c:v>-2.02</c:v>
                      </c:pt>
                      <c:pt idx="137">
                        <c:v>-3.36</c:v>
                      </c:pt>
                      <c:pt idx="138">
                        <c:v>1.84</c:v>
                      </c:pt>
                      <c:pt idx="139">
                        <c:v>-0.55000000000000004</c:v>
                      </c:pt>
                      <c:pt idx="140">
                        <c:v>-5</c:v>
                      </c:pt>
                      <c:pt idx="141">
                        <c:v>3.28</c:v>
                      </c:pt>
                      <c:pt idx="142">
                        <c:v>1.7</c:v>
                      </c:pt>
                      <c:pt idx="143">
                        <c:v>-2.58</c:v>
                      </c:pt>
                      <c:pt idx="144">
                        <c:v>-3.4</c:v>
                      </c:pt>
                      <c:pt idx="145">
                        <c:v>-0.09</c:v>
                      </c:pt>
                      <c:pt idx="146">
                        <c:v>-2.31</c:v>
                      </c:pt>
                      <c:pt idx="147">
                        <c:v>-10.06</c:v>
                      </c:pt>
                      <c:pt idx="148">
                        <c:v>-0.13</c:v>
                      </c:pt>
                      <c:pt idx="149">
                        <c:v>0.11</c:v>
                      </c:pt>
                      <c:pt idx="150">
                        <c:v>-4.13</c:v>
                      </c:pt>
                      <c:pt idx="151">
                        <c:v>0</c:v>
                      </c:pt>
                      <c:pt idx="152">
                        <c:v>1.53</c:v>
                      </c:pt>
                      <c:pt idx="153">
                        <c:v>1.61</c:v>
                      </c:pt>
                      <c:pt idx="154">
                        <c:v>3</c:v>
                      </c:pt>
                      <c:pt idx="155">
                        <c:v>-0.02</c:v>
                      </c:pt>
                      <c:pt idx="156">
                        <c:v>-0.05</c:v>
                      </c:pt>
                      <c:pt idx="157">
                        <c:v>18.329999999999998</c:v>
                      </c:pt>
                      <c:pt idx="158">
                        <c:v>16.43</c:v>
                      </c:pt>
                      <c:pt idx="159">
                        <c:v>0.44</c:v>
                      </c:pt>
                      <c:pt idx="160">
                        <c:v>4.5599999999999996</c:v>
                      </c:pt>
                      <c:pt idx="161">
                        <c:v>-5.24</c:v>
                      </c:pt>
                      <c:pt idx="162">
                        <c:v>-16.04</c:v>
                      </c:pt>
                      <c:pt idx="163">
                        <c:v>-30.03</c:v>
                      </c:pt>
                      <c:pt idx="164">
                        <c:v>54.76</c:v>
                      </c:pt>
                      <c:pt idx="165">
                        <c:v>48.34</c:v>
                      </c:pt>
                      <c:pt idx="166">
                        <c:v>51.2</c:v>
                      </c:pt>
                      <c:pt idx="167">
                        <c:v>38.56</c:v>
                      </c:pt>
                      <c:pt idx="168">
                        <c:v>24.24</c:v>
                      </c:pt>
                      <c:pt idx="169">
                        <c:v>47.34</c:v>
                      </c:pt>
                      <c:pt idx="170">
                        <c:v>55.33</c:v>
                      </c:pt>
                      <c:pt idx="171">
                        <c:v>47.96</c:v>
                      </c:pt>
                      <c:pt idx="172">
                        <c:v>41.07</c:v>
                      </c:pt>
                      <c:pt idx="173">
                        <c:v>2.23</c:v>
                      </c:pt>
                      <c:pt idx="174">
                        <c:v>0.31</c:v>
                      </c:pt>
                      <c:pt idx="175">
                        <c:v>0.19</c:v>
                      </c:pt>
                      <c:pt idx="176">
                        <c:v>56.25</c:v>
                      </c:pt>
                      <c:pt idx="177">
                        <c:v>56.93</c:v>
                      </c:pt>
                      <c:pt idx="178">
                        <c:v>74.14</c:v>
                      </c:pt>
                      <c:pt idx="179">
                        <c:v>89.94</c:v>
                      </c:pt>
                      <c:pt idx="180">
                        <c:v>56.58</c:v>
                      </c:pt>
                      <c:pt idx="181">
                        <c:v>7.0000000000000007E-2</c:v>
                      </c:pt>
                      <c:pt idx="182">
                        <c:v>-5.03</c:v>
                      </c:pt>
                      <c:pt idx="183">
                        <c:v>9.91</c:v>
                      </c:pt>
                      <c:pt idx="184">
                        <c:v>19.8</c:v>
                      </c:pt>
                      <c:pt idx="185">
                        <c:v>29.99</c:v>
                      </c:pt>
                      <c:pt idx="186">
                        <c:v>36.79</c:v>
                      </c:pt>
                      <c:pt idx="187">
                        <c:v>49.58</c:v>
                      </c:pt>
                      <c:pt idx="188">
                        <c:v>22.43</c:v>
                      </c:pt>
                      <c:pt idx="189">
                        <c:v>36.99</c:v>
                      </c:pt>
                      <c:pt idx="190">
                        <c:v>55.21</c:v>
                      </c:pt>
                      <c:pt idx="191">
                        <c:v>45.67</c:v>
                      </c:pt>
                      <c:pt idx="192">
                        <c:v>22.31</c:v>
                      </c:pt>
                      <c:pt idx="193">
                        <c:v>36.909999999999997</c:v>
                      </c:pt>
                      <c:pt idx="194">
                        <c:v>36.340000000000003</c:v>
                      </c:pt>
                      <c:pt idx="195">
                        <c:v>-1.03</c:v>
                      </c:pt>
                      <c:pt idx="196">
                        <c:v>-60.04</c:v>
                      </c:pt>
                      <c:pt idx="197">
                        <c:v>0</c:v>
                      </c:pt>
                      <c:pt idx="198">
                        <c:v>0.83</c:v>
                      </c:pt>
                      <c:pt idx="199">
                        <c:v>16.96</c:v>
                      </c:pt>
                      <c:pt idx="200">
                        <c:v>20.22</c:v>
                      </c:pt>
                      <c:pt idx="201">
                        <c:v>20.059999999999999</c:v>
                      </c:pt>
                      <c:pt idx="202">
                        <c:v>19.52</c:v>
                      </c:pt>
                      <c:pt idx="203">
                        <c:v>0.2</c:v>
                      </c:pt>
                      <c:pt idx="204">
                        <c:v>21.35</c:v>
                      </c:pt>
                      <c:pt idx="205">
                        <c:v>21.46</c:v>
                      </c:pt>
                      <c:pt idx="206">
                        <c:v>24.93</c:v>
                      </c:pt>
                      <c:pt idx="207">
                        <c:v>29.25</c:v>
                      </c:pt>
                      <c:pt idx="208">
                        <c:v>30.12</c:v>
                      </c:pt>
                      <c:pt idx="209">
                        <c:v>0.77</c:v>
                      </c:pt>
                      <c:pt idx="210">
                        <c:v>-0.75</c:v>
                      </c:pt>
                      <c:pt idx="211">
                        <c:v>28.21</c:v>
                      </c:pt>
                      <c:pt idx="212">
                        <c:v>19.62</c:v>
                      </c:pt>
                      <c:pt idx="213">
                        <c:v>4</c:v>
                      </c:pt>
                      <c:pt idx="214">
                        <c:v>0.01</c:v>
                      </c:pt>
                      <c:pt idx="215">
                        <c:v>15</c:v>
                      </c:pt>
                      <c:pt idx="216">
                        <c:v>4.8499999999999996</c:v>
                      </c:pt>
                      <c:pt idx="217">
                        <c:v>1.29</c:v>
                      </c:pt>
                      <c:pt idx="218">
                        <c:v>-2.54</c:v>
                      </c:pt>
                      <c:pt idx="219">
                        <c:v>-11.6</c:v>
                      </c:pt>
                      <c:pt idx="220">
                        <c:v>-6.15</c:v>
                      </c:pt>
                      <c:pt idx="221">
                        <c:v>5.43</c:v>
                      </c:pt>
                      <c:pt idx="222">
                        <c:v>9.9600000000000009</c:v>
                      </c:pt>
                      <c:pt idx="223">
                        <c:v>5</c:v>
                      </c:pt>
                      <c:pt idx="224">
                        <c:v>1.1000000000000001</c:v>
                      </c:pt>
                      <c:pt idx="225">
                        <c:v>14.16</c:v>
                      </c:pt>
                      <c:pt idx="226">
                        <c:v>2.2200000000000002</c:v>
                      </c:pt>
                      <c:pt idx="227">
                        <c:v>0</c:v>
                      </c:pt>
                      <c:pt idx="228">
                        <c:v>0.82</c:v>
                      </c:pt>
                      <c:pt idx="229">
                        <c:v>15.61</c:v>
                      </c:pt>
                      <c:pt idx="230">
                        <c:v>14.39</c:v>
                      </c:pt>
                      <c:pt idx="231">
                        <c:v>26.64</c:v>
                      </c:pt>
                      <c:pt idx="232">
                        <c:v>95.1</c:v>
                      </c:pt>
                      <c:pt idx="233">
                        <c:v>103.43</c:v>
                      </c:pt>
                      <c:pt idx="234">
                        <c:v>80</c:v>
                      </c:pt>
                      <c:pt idx="235">
                        <c:v>76.75</c:v>
                      </c:pt>
                      <c:pt idx="236">
                        <c:v>79.989999999999995</c:v>
                      </c:pt>
                      <c:pt idx="237">
                        <c:v>44.58</c:v>
                      </c:pt>
                      <c:pt idx="238">
                        <c:v>19.059999999999999</c:v>
                      </c:pt>
                      <c:pt idx="239">
                        <c:v>23.28</c:v>
                      </c:pt>
                      <c:pt idx="240">
                        <c:v>14.46</c:v>
                      </c:pt>
                      <c:pt idx="241">
                        <c:v>26.99</c:v>
                      </c:pt>
                      <c:pt idx="242">
                        <c:v>34.33</c:v>
                      </c:pt>
                      <c:pt idx="243">
                        <c:v>18.88</c:v>
                      </c:pt>
                      <c:pt idx="244">
                        <c:v>32.33</c:v>
                      </c:pt>
                      <c:pt idx="245">
                        <c:v>9.68</c:v>
                      </c:pt>
                      <c:pt idx="246">
                        <c:v>-1.8</c:v>
                      </c:pt>
                      <c:pt idx="247">
                        <c:v>-5.05</c:v>
                      </c:pt>
                      <c:pt idx="248">
                        <c:v>-4.42</c:v>
                      </c:pt>
                      <c:pt idx="249">
                        <c:v>12.58</c:v>
                      </c:pt>
                      <c:pt idx="250">
                        <c:v>11.76</c:v>
                      </c:pt>
                      <c:pt idx="251">
                        <c:v>-0.01</c:v>
                      </c:pt>
                      <c:pt idx="252">
                        <c:v>-2.02</c:v>
                      </c:pt>
                      <c:pt idx="253">
                        <c:v>-0.08</c:v>
                      </c:pt>
                      <c:pt idx="254">
                        <c:v>-2.31</c:v>
                      </c:pt>
                      <c:pt idx="255">
                        <c:v>8.9</c:v>
                      </c:pt>
                      <c:pt idx="256">
                        <c:v>10.16</c:v>
                      </c:pt>
                      <c:pt idx="257">
                        <c:v>8.93</c:v>
                      </c:pt>
                      <c:pt idx="258">
                        <c:v>6.02</c:v>
                      </c:pt>
                      <c:pt idx="259">
                        <c:v>2.4700000000000002</c:v>
                      </c:pt>
                      <c:pt idx="260">
                        <c:v>0.42</c:v>
                      </c:pt>
                      <c:pt idx="261">
                        <c:v>-1.9</c:v>
                      </c:pt>
                      <c:pt idx="262">
                        <c:v>-3.7</c:v>
                      </c:pt>
                      <c:pt idx="263">
                        <c:v>-0.01</c:v>
                      </c:pt>
                      <c:pt idx="264">
                        <c:v>-1.65</c:v>
                      </c:pt>
                      <c:pt idx="265">
                        <c:v>-0.22</c:v>
                      </c:pt>
                      <c:pt idx="266">
                        <c:v>-2.62</c:v>
                      </c:pt>
                      <c:pt idx="267">
                        <c:v>-1.67</c:v>
                      </c:pt>
                      <c:pt idx="268">
                        <c:v>-4.03</c:v>
                      </c:pt>
                      <c:pt idx="269">
                        <c:v>-0.04</c:v>
                      </c:pt>
                      <c:pt idx="270">
                        <c:v>0.06</c:v>
                      </c:pt>
                      <c:pt idx="271">
                        <c:v>-0.65</c:v>
                      </c:pt>
                      <c:pt idx="272">
                        <c:v>-7.0000000000000007E-2</c:v>
                      </c:pt>
                      <c:pt idx="273">
                        <c:v>-2.09</c:v>
                      </c:pt>
                      <c:pt idx="274">
                        <c:v>2.78</c:v>
                      </c:pt>
                      <c:pt idx="275">
                        <c:v>2.69</c:v>
                      </c:pt>
                      <c:pt idx="276">
                        <c:v>-0.02</c:v>
                      </c:pt>
                      <c:pt idx="277">
                        <c:v>-0.16</c:v>
                      </c:pt>
                      <c:pt idx="278">
                        <c:v>-0.09</c:v>
                      </c:pt>
                      <c:pt idx="279">
                        <c:v>-4.3099999999999996</c:v>
                      </c:pt>
                      <c:pt idx="280">
                        <c:v>-2.0699999999999998</c:v>
                      </c:pt>
                      <c:pt idx="281">
                        <c:v>3.76</c:v>
                      </c:pt>
                      <c:pt idx="282">
                        <c:v>-1.74</c:v>
                      </c:pt>
                      <c:pt idx="283">
                        <c:v>-5.15</c:v>
                      </c:pt>
                      <c:pt idx="284">
                        <c:v>-10.39</c:v>
                      </c:pt>
                      <c:pt idx="285">
                        <c:v>-2.08</c:v>
                      </c:pt>
                      <c:pt idx="286">
                        <c:v>-4.37</c:v>
                      </c:pt>
                      <c:pt idx="287">
                        <c:v>-4.43</c:v>
                      </c:pt>
                      <c:pt idx="288">
                        <c:v>-2.09</c:v>
                      </c:pt>
                      <c:pt idx="289">
                        <c:v>2.72</c:v>
                      </c:pt>
                      <c:pt idx="290">
                        <c:v>7.07</c:v>
                      </c:pt>
                      <c:pt idx="291">
                        <c:v>1.92</c:v>
                      </c:pt>
                      <c:pt idx="292">
                        <c:v>4.25</c:v>
                      </c:pt>
                      <c:pt idx="293">
                        <c:v>5.04</c:v>
                      </c:pt>
                      <c:pt idx="294">
                        <c:v>9.2899999999999991</c:v>
                      </c:pt>
                      <c:pt idx="295">
                        <c:v>19.03</c:v>
                      </c:pt>
                      <c:pt idx="296">
                        <c:v>24.02</c:v>
                      </c:pt>
                      <c:pt idx="297">
                        <c:v>20.010000000000002</c:v>
                      </c:pt>
                      <c:pt idx="298">
                        <c:v>18.52</c:v>
                      </c:pt>
                      <c:pt idx="299">
                        <c:v>34.22</c:v>
                      </c:pt>
                      <c:pt idx="300">
                        <c:v>34.4</c:v>
                      </c:pt>
                      <c:pt idx="301">
                        <c:v>21.15</c:v>
                      </c:pt>
                      <c:pt idx="302">
                        <c:v>11.56</c:v>
                      </c:pt>
                      <c:pt idx="303">
                        <c:v>13.33</c:v>
                      </c:pt>
                      <c:pt idx="304">
                        <c:v>0.01</c:v>
                      </c:pt>
                      <c:pt idx="305">
                        <c:v>13.74</c:v>
                      </c:pt>
                      <c:pt idx="306">
                        <c:v>4.96</c:v>
                      </c:pt>
                      <c:pt idx="307">
                        <c:v>0.88</c:v>
                      </c:pt>
                      <c:pt idx="308">
                        <c:v>-0.1</c:v>
                      </c:pt>
                      <c:pt idx="309">
                        <c:v>16.68</c:v>
                      </c:pt>
                      <c:pt idx="310">
                        <c:v>34.67</c:v>
                      </c:pt>
                      <c:pt idx="311">
                        <c:v>35.28</c:v>
                      </c:pt>
                      <c:pt idx="312">
                        <c:v>25.58</c:v>
                      </c:pt>
                      <c:pt idx="313">
                        <c:v>22.02</c:v>
                      </c:pt>
                      <c:pt idx="314">
                        <c:v>19.46</c:v>
                      </c:pt>
                      <c:pt idx="315">
                        <c:v>20.51</c:v>
                      </c:pt>
                      <c:pt idx="316">
                        <c:v>33.1</c:v>
                      </c:pt>
                      <c:pt idx="317">
                        <c:v>30.01</c:v>
                      </c:pt>
                      <c:pt idx="318">
                        <c:v>62.01</c:v>
                      </c:pt>
                      <c:pt idx="319">
                        <c:v>74.680000000000007</c:v>
                      </c:pt>
                      <c:pt idx="320">
                        <c:v>84.42</c:v>
                      </c:pt>
                      <c:pt idx="321">
                        <c:v>73.760000000000005</c:v>
                      </c:pt>
                      <c:pt idx="322">
                        <c:v>35.07</c:v>
                      </c:pt>
                      <c:pt idx="323">
                        <c:v>59.91</c:v>
                      </c:pt>
                      <c:pt idx="324">
                        <c:v>91.17</c:v>
                      </c:pt>
                      <c:pt idx="325">
                        <c:v>12.74</c:v>
                      </c:pt>
                      <c:pt idx="326">
                        <c:v>5.04</c:v>
                      </c:pt>
                      <c:pt idx="327">
                        <c:v>-500</c:v>
                      </c:pt>
                      <c:pt idx="328">
                        <c:v>-500</c:v>
                      </c:pt>
                      <c:pt idx="329">
                        <c:v>93.82</c:v>
                      </c:pt>
                      <c:pt idx="330">
                        <c:v>40</c:v>
                      </c:pt>
                      <c:pt idx="331">
                        <c:v>20.309999999999999</c:v>
                      </c:pt>
                      <c:pt idx="332">
                        <c:v>20.18</c:v>
                      </c:pt>
                      <c:pt idx="333">
                        <c:v>93.19</c:v>
                      </c:pt>
                      <c:pt idx="334">
                        <c:v>68.94</c:v>
                      </c:pt>
                      <c:pt idx="335">
                        <c:v>89.97</c:v>
                      </c:pt>
                      <c:pt idx="336">
                        <c:v>88.83</c:v>
                      </c:pt>
                      <c:pt idx="337">
                        <c:v>88.12</c:v>
                      </c:pt>
                      <c:pt idx="338">
                        <c:v>94.79</c:v>
                      </c:pt>
                      <c:pt idx="339">
                        <c:v>97.18</c:v>
                      </c:pt>
                      <c:pt idx="340">
                        <c:v>89.57</c:v>
                      </c:pt>
                      <c:pt idx="341">
                        <c:v>73.22</c:v>
                      </c:pt>
                      <c:pt idx="342">
                        <c:v>54.83</c:v>
                      </c:pt>
                      <c:pt idx="343">
                        <c:v>44.99</c:v>
                      </c:pt>
                      <c:pt idx="344">
                        <c:v>69.16</c:v>
                      </c:pt>
                      <c:pt idx="345">
                        <c:v>86.82</c:v>
                      </c:pt>
                      <c:pt idx="346">
                        <c:v>77.489999999999995</c:v>
                      </c:pt>
                      <c:pt idx="347">
                        <c:v>76.3</c:v>
                      </c:pt>
                      <c:pt idx="348">
                        <c:v>78.39</c:v>
                      </c:pt>
                      <c:pt idx="349">
                        <c:v>0.03</c:v>
                      </c:pt>
                      <c:pt idx="350">
                        <c:v>-1.1100000000000001</c:v>
                      </c:pt>
                      <c:pt idx="351">
                        <c:v>4.99</c:v>
                      </c:pt>
                      <c:pt idx="352">
                        <c:v>1.58</c:v>
                      </c:pt>
                      <c:pt idx="353">
                        <c:v>0</c:v>
                      </c:pt>
                      <c:pt idx="354">
                        <c:v>28.77</c:v>
                      </c:pt>
                      <c:pt idx="355">
                        <c:v>4.04</c:v>
                      </c:pt>
                      <c:pt idx="356">
                        <c:v>0.35</c:v>
                      </c:pt>
                      <c:pt idx="357">
                        <c:v>28.63</c:v>
                      </c:pt>
                      <c:pt idx="358">
                        <c:v>20.71</c:v>
                      </c:pt>
                      <c:pt idx="359">
                        <c:v>27.29</c:v>
                      </c:pt>
                      <c:pt idx="360">
                        <c:v>30.68</c:v>
                      </c:pt>
                      <c:pt idx="361">
                        <c:v>25.35</c:v>
                      </c:pt>
                      <c:pt idx="362">
                        <c:v>18.850000000000001</c:v>
                      </c:pt>
                      <c:pt idx="363">
                        <c:v>18.07</c:v>
                      </c:pt>
                      <c:pt idx="364">
                        <c:v>38.14</c:v>
                      </c:pt>
                    </c:numCache>
                  </c:numRef>
                </c:val>
                <c:extLst>
                  <c:ext xmlns:c16="http://schemas.microsoft.com/office/drawing/2014/chart" uri="{C3380CC4-5D6E-409C-BE32-E72D297353CC}">
                    <c16:uniqueId val="{00000002-09D5-4CC0-9524-5E8E67094AA4}"/>
                  </c:ext>
                </c:extLst>
              </c15:ser>
            </c15:filteredAreaSeries>
            <c15:filteredAreaSeries>
              <c15:ser>
                <c:idx val="3"/>
                <c:order val="3"/>
                <c:tx>
                  <c:strRef>
                    <c:extLst xmlns:c15="http://schemas.microsoft.com/office/drawing/2012/chart">
                      <c:ext xmlns:c15="http://schemas.microsoft.com/office/drawing/2012/chart" uri="{02D57815-91ED-43cb-92C2-25804820EDAC}">
                        <c15:formulaRef>
                          <c15:sqref>'[Sähkön hintatilastot 2023.xlsx]Päivä (2)'!$E$1</c15:sqref>
                        </c15:formulaRef>
                      </c:ext>
                    </c:extLst>
                    <c:strCache>
                      <c:ptCount val="1"/>
                      <c:pt idx="0">
                        <c:v>Vaihteluväli 2023</c:v>
                      </c:pt>
                    </c:strCache>
                  </c:strRef>
                </c:tx>
                <c:spPr>
                  <a:solidFill>
                    <a:schemeClr val="accent2">
                      <a:lumMod val="40000"/>
                      <a:lumOff val="60000"/>
                    </a:schemeClr>
                  </a:solidFill>
                  <a:ln>
                    <a:noFill/>
                  </a:ln>
                  <a:effectLst/>
                </c:spPr>
                <c:cat>
                  <c:numRef>
                    <c:extLst xmlns:c15="http://schemas.microsoft.com/office/drawing/2012/chart">
                      <c:ext xmlns:c15="http://schemas.microsoft.com/office/drawing/2012/chart" uri="{02D57815-91ED-43cb-92C2-25804820EDAC}">
                        <c15:formulaRef>
                          <c15:sqref>'[Sähkön hintatilastot 2023.xlsx]Päivä (2)'!$A$2:$A$366</c15:sqref>
                        </c15:formulaRef>
                      </c:ext>
                    </c:extLst>
                    <c:numCache>
                      <c:formatCode>yyyy\-mm\-dd;@</c:formatCode>
                      <c:ptCount val="365"/>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formatCode="[$-409]d\-mmm;@">
                        <c:v>44999</c:v>
                      </c:pt>
                      <c:pt idx="73" formatCode="[$-409]d\-mmm;@">
                        <c:v>45000</c:v>
                      </c:pt>
                      <c:pt idx="74" formatCode="[$-409]d\-mmm;@">
                        <c:v>45001</c:v>
                      </c:pt>
                      <c:pt idx="75" formatCode="[$-409]d\-mmm;@">
                        <c:v>45002</c:v>
                      </c:pt>
                      <c:pt idx="76" formatCode="[$-409]d\-mmm;@">
                        <c:v>45003</c:v>
                      </c:pt>
                      <c:pt idx="77" formatCode="[$-409]d\-mmm;@">
                        <c:v>45004</c:v>
                      </c:pt>
                      <c:pt idx="78" formatCode="[$-409]d\-mmm;@">
                        <c:v>45005</c:v>
                      </c:pt>
                      <c:pt idx="79" formatCode="[$-409]d\-mmm;@">
                        <c:v>45006</c:v>
                      </c:pt>
                      <c:pt idx="80" formatCode="[$-409]d\-mmm;@">
                        <c:v>45007</c:v>
                      </c:pt>
                      <c:pt idx="81" formatCode="[$-409]d\-mmm;@">
                        <c:v>45008</c:v>
                      </c:pt>
                      <c:pt idx="82" formatCode="[$-409]d\-mmm;@">
                        <c:v>45009</c:v>
                      </c:pt>
                      <c:pt idx="83" formatCode="[$-409]d\-mmm;@">
                        <c:v>45010</c:v>
                      </c:pt>
                      <c:pt idx="84" formatCode="[$-409]d\-mmm;@">
                        <c:v>45011</c:v>
                      </c:pt>
                      <c:pt idx="85" formatCode="[$-409]d\-mmm;@">
                        <c:v>45012</c:v>
                      </c:pt>
                      <c:pt idx="86" formatCode="[$-409]d\-mmm;@">
                        <c:v>45013</c:v>
                      </c:pt>
                      <c:pt idx="87" formatCode="[$-409]d\-mmm;@">
                        <c:v>45014</c:v>
                      </c:pt>
                      <c:pt idx="88" formatCode="[$-409]d\-mmm;@">
                        <c:v>45015</c:v>
                      </c:pt>
                      <c:pt idx="89" formatCode="[$-409]d\-mmm;@">
                        <c:v>45016</c:v>
                      </c:pt>
                      <c:pt idx="90" formatCode="[$-409]d\-mmm;@">
                        <c:v>45017</c:v>
                      </c:pt>
                      <c:pt idx="91" formatCode="[$-409]d\-mmm;@">
                        <c:v>45018</c:v>
                      </c:pt>
                      <c:pt idx="92" formatCode="[$-409]d\-mmm;@">
                        <c:v>45019</c:v>
                      </c:pt>
                      <c:pt idx="93" formatCode="[$-409]d\-mmm;@">
                        <c:v>45020</c:v>
                      </c:pt>
                      <c:pt idx="94" formatCode="[$-409]d\-mmm;@">
                        <c:v>45021</c:v>
                      </c:pt>
                      <c:pt idx="95" formatCode="[$-409]d\-mmm;@">
                        <c:v>45022</c:v>
                      </c:pt>
                      <c:pt idx="96" formatCode="[$-409]d\-mmm;@">
                        <c:v>45023</c:v>
                      </c:pt>
                      <c:pt idx="97" formatCode="[$-409]d\-mmm;@">
                        <c:v>45024</c:v>
                      </c:pt>
                      <c:pt idx="98" formatCode="[$-409]d\-mmm;@">
                        <c:v>45025</c:v>
                      </c:pt>
                      <c:pt idx="99" formatCode="[$-409]d\-mmm;@">
                        <c:v>45026</c:v>
                      </c:pt>
                      <c:pt idx="100" formatCode="[$-409]d\-mmm;@">
                        <c:v>45027</c:v>
                      </c:pt>
                      <c:pt idx="101" formatCode="[$-409]d\-mmm;@">
                        <c:v>45028</c:v>
                      </c:pt>
                      <c:pt idx="102" formatCode="[$-409]d\-mmm;@">
                        <c:v>45029</c:v>
                      </c:pt>
                      <c:pt idx="103" formatCode="[$-409]d\-mmm;@">
                        <c:v>45030</c:v>
                      </c:pt>
                      <c:pt idx="104" formatCode="[$-409]d\-mmm;@">
                        <c:v>45031</c:v>
                      </c:pt>
                      <c:pt idx="105" formatCode="[$-409]d\-mmm;@">
                        <c:v>45032</c:v>
                      </c:pt>
                      <c:pt idx="106" formatCode="[$-409]d\-mmm;@">
                        <c:v>45033</c:v>
                      </c:pt>
                      <c:pt idx="107" formatCode="[$-409]d\-mmm;@">
                        <c:v>45034</c:v>
                      </c:pt>
                      <c:pt idx="108" formatCode="[$-409]d\-mmm;@">
                        <c:v>45035</c:v>
                      </c:pt>
                      <c:pt idx="109" formatCode="[$-409]d\-mmm;@">
                        <c:v>45036</c:v>
                      </c:pt>
                      <c:pt idx="110" formatCode="[$-409]d\-mmm;@">
                        <c:v>45037</c:v>
                      </c:pt>
                      <c:pt idx="111" formatCode="[$-409]d\-mmm;@">
                        <c:v>45038</c:v>
                      </c:pt>
                      <c:pt idx="112" formatCode="[$-409]d\-mmm;@">
                        <c:v>45039</c:v>
                      </c:pt>
                      <c:pt idx="113" formatCode="[$-409]d\-mmm;@">
                        <c:v>45040</c:v>
                      </c:pt>
                      <c:pt idx="114" formatCode="[$-409]d\-mmm;@">
                        <c:v>45041</c:v>
                      </c:pt>
                      <c:pt idx="115" formatCode="[$-409]d\-mmm;@">
                        <c:v>45042</c:v>
                      </c:pt>
                      <c:pt idx="116" formatCode="[$-409]d\-mmm;@">
                        <c:v>45043</c:v>
                      </c:pt>
                      <c:pt idx="117" formatCode="[$-409]d\-mmm;@">
                        <c:v>45044</c:v>
                      </c:pt>
                      <c:pt idx="118" formatCode="[$-409]d\-mmm;@">
                        <c:v>45045</c:v>
                      </c:pt>
                      <c:pt idx="119" formatCode="[$-409]d\-mmm;@">
                        <c:v>45046</c:v>
                      </c:pt>
                      <c:pt idx="120" formatCode="[$-409]d\-mmm;@">
                        <c:v>45047</c:v>
                      </c:pt>
                      <c:pt idx="121" formatCode="[$-409]d\-mmm;@">
                        <c:v>45048</c:v>
                      </c:pt>
                      <c:pt idx="122" formatCode="[$-409]d\-mmm;@">
                        <c:v>45049</c:v>
                      </c:pt>
                      <c:pt idx="123" formatCode="[$-409]d\-mmm;@">
                        <c:v>45050</c:v>
                      </c:pt>
                      <c:pt idx="124" formatCode="[$-409]d\-mmm;@">
                        <c:v>45051</c:v>
                      </c:pt>
                      <c:pt idx="125" formatCode="[$-409]d\-mmm;@">
                        <c:v>45052</c:v>
                      </c:pt>
                      <c:pt idx="126" formatCode="[$-409]d\-mmm;@">
                        <c:v>45053</c:v>
                      </c:pt>
                      <c:pt idx="127" formatCode="[$-409]d\-mmm;@">
                        <c:v>45054</c:v>
                      </c:pt>
                      <c:pt idx="128" formatCode="[$-409]d\-mmm;@">
                        <c:v>45055</c:v>
                      </c:pt>
                      <c:pt idx="129" formatCode="[$-409]d\-mmm;@">
                        <c:v>45056</c:v>
                      </c:pt>
                      <c:pt idx="130" formatCode="[$-409]d\-mmm;@">
                        <c:v>45057</c:v>
                      </c:pt>
                      <c:pt idx="131" formatCode="[$-409]d\-mmm;@">
                        <c:v>45058</c:v>
                      </c:pt>
                      <c:pt idx="132" formatCode="[$-409]d\-mmm;@">
                        <c:v>45059</c:v>
                      </c:pt>
                      <c:pt idx="133" formatCode="[$-409]d\-mmm;@">
                        <c:v>45060</c:v>
                      </c:pt>
                      <c:pt idx="134" formatCode="[$-409]d\-mmm;@">
                        <c:v>45061</c:v>
                      </c:pt>
                      <c:pt idx="135" formatCode="[$-409]d\-mmm;@">
                        <c:v>45062</c:v>
                      </c:pt>
                      <c:pt idx="136" formatCode="[$-409]d\-mmm;@">
                        <c:v>45063</c:v>
                      </c:pt>
                      <c:pt idx="137" formatCode="[$-409]d\-mmm;@">
                        <c:v>45064</c:v>
                      </c:pt>
                      <c:pt idx="138" formatCode="[$-409]d\-mmm;@">
                        <c:v>45065</c:v>
                      </c:pt>
                      <c:pt idx="139" formatCode="[$-409]d\-mmm;@">
                        <c:v>45066</c:v>
                      </c:pt>
                      <c:pt idx="140" formatCode="[$-409]d\-mmm;@">
                        <c:v>45067</c:v>
                      </c:pt>
                      <c:pt idx="141" formatCode="[$-409]d\-mmm;@">
                        <c:v>45068</c:v>
                      </c:pt>
                      <c:pt idx="142" formatCode="[$-409]d\-mmm;@">
                        <c:v>45069</c:v>
                      </c:pt>
                      <c:pt idx="143" formatCode="[$-409]d\-mmm;@">
                        <c:v>45070</c:v>
                      </c:pt>
                      <c:pt idx="144" formatCode="[$-409]d\-mmm;@">
                        <c:v>45071</c:v>
                      </c:pt>
                      <c:pt idx="145" formatCode="[$-409]d\-mmm;@">
                        <c:v>45072</c:v>
                      </c:pt>
                      <c:pt idx="146" formatCode="[$-409]d\-mmm;@">
                        <c:v>45073</c:v>
                      </c:pt>
                      <c:pt idx="147" formatCode="[$-409]d\-mmm;@">
                        <c:v>45074</c:v>
                      </c:pt>
                      <c:pt idx="148" formatCode="[$-409]d\-mmm;@">
                        <c:v>45075</c:v>
                      </c:pt>
                      <c:pt idx="149" formatCode="[$-409]d\-mmm;@">
                        <c:v>45076</c:v>
                      </c:pt>
                      <c:pt idx="150" formatCode="[$-409]d\-mmm;@">
                        <c:v>45077</c:v>
                      </c:pt>
                      <c:pt idx="151" formatCode="[$-409]d\-mmm;@">
                        <c:v>45078</c:v>
                      </c:pt>
                      <c:pt idx="152" formatCode="[$-409]d\-mmm;@">
                        <c:v>45079</c:v>
                      </c:pt>
                      <c:pt idx="153" formatCode="[$-409]d\-mmm;@">
                        <c:v>45080</c:v>
                      </c:pt>
                      <c:pt idx="154" formatCode="[$-409]d\-mmm;@">
                        <c:v>45081</c:v>
                      </c:pt>
                      <c:pt idx="155" formatCode="[$-409]d\-mmm;@">
                        <c:v>45082</c:v>
                      </c:pt>
                      <c:pt idx="156" formatCode="[$-409]d\-mmm;@">
                        <c:v>45083</c:v>
                      </c:pt>
                      <c:pt idx="157" formatCode="[$-409]d\-mmm;@">
                        <c:v>45084</c:v>
                      </c:pt>
                      <c:pt idx="158" formatCode="[$-409]d\-mmm;@">
                        <c:v>45085</c:v>
                      </c:pt>
                      <c:pt idx="159" formatCode="[$-409]d\-mmm;@">
                        <c:v>45086</c:v>
                      </c:pt>
                      <c:pt idx="160" formatCode="[$-409]d\-mmm;@">
                        <c:v>45087</c:v>
                      </c:pt>
                      <c:pt idx="161" formatCode="[$-409]d\-mmm;@">
                        <c:v>45088</c:v>
                      </c:pt>
                      <c:pt idx="162" formatCode="[$-409]d\-mmm;@">
                        <c:v>45089</c:v>
                      </c:pt>
                      <c:pt idx="163" formatCode="[$-409]d\-mmm;@">
                        <c:v>45090</c:v>
                      </c:pt>
                      <c:pt idx="164" formatCode="[$-409]d\-mmm;@">
                        <c:v>45091</c:v>
                      </c:pt>
                      <c:pt idx="165" formatCode="[$-409]d\-mmm;@">
                        <c:v>45092</c:v>
                      </c:pt>
                      <c:pt idx="166" formatCode="[$-409]d\-mmm;@">
                        <c:v>45093</c:v>
                      </c:pt>
                      <c:pt idx="167" formatCode="[$-409]d\-mmm;@">
                        <c:v>45094</c:v>
                      </c:pt>
                      <c:pt idx="168" formatCode="[$-409]d\-mmm;@">
                        <c:v>45095</c:v>
                      </c:pt>
                      <c:pt idx="169" formatCode="[$-409]d\-mmm;@">
                        <c:v>45096</c:v>
                      </c:pt>
                      <c:pt idx="170" formatCode="[$-409]d\-mmm;@">
                        <c:v>45097</c:v>
                      </c:pt>
                      <c:pt idx="171" formatCode="[$-409]d\-mmm;@">
                        <c:v>45098</c:v>
                      </c:pt>
                      <c:pt idx="172" formatCode="[$-409]d\-mmm;@">
                        <c:v>45099</c:v>
                      </c:pt>
                      <c:pt idx="173" formatCode="[$-409]d\-mmm;@">
                        <c:v>45100</c:v>
                      </c:pt>
                      <c:pt idx="174" formatCode="[$-409]d\-mmm;@">
                        <c:v>45101</c:v>
                      </c:pt>
                      <c:pt idx="175" formatCode="[$-409]d\-mmm;@">
                        <c:v>45102</c:v>
                      </c:pt>
                      <c:pt idx="176" formatCode="[$-409]d\-mmm;@">
                        <c:v>45103</c:v>
                      </c:pt>
                      <c:pt idx="177" formatCode="[$-409]d\-mmm;@">
                        <c:v>45104</c:v>
                      </c:pt>
                      <c:pt idx="178" formatCode="[$-409]d\-mmm;@">
                        <c:v>45105</c:v>
                      </c:pt>
                      <c:pt idx="179" formatCode="[$-409]d\-mmm;@">
                        <c:v>45106</c:v>
                      </c:pt>
                      <c:pt idx="180" formatCode="[$-409]d\-mmm;@">
                        <c:v>45107</c:v>
                      </c:pt>
                      <c:pt idx="181" formatCode="[$-409]d\-mmm;@">
                        <c:v>45108</c:v>
                      </c:pt>
                      <c:pt idx="182" formatCode="[$-409]d\-mmm;@">
                        <c:v>45109</c:v>
                      </c:pt>
                      <c:pt idx="183" formatCode="[$-409]d\-mmm;@">
                        <c:v>45110</c:v>
                      </c:pt>
                      <c:pt idx="184" formatCode="[$-409]d\-mmm;@">
                        <c:v>45111</c:v>
                      </c:pt>
                      <c:pt idx="185" formatCode="[$-409]d\-mmm;@">
                        <c:v>45112</c:v>
                      </c:pt>
                      <c:pt idx="186" formatCode="[$-409]d\-mmm;@">
                        <c:v>45113</c:v>
                      </c:pt>
                      <c:pt idx="187" formatCode="[$-409]d\-mmm;@">
                        <c:v>45114</c:v>
                      </c:pt>
                      <c:pt idx="188" formatCode="[$-409]d\-mmm;@">
                        <c:v>45115</c:v>
                      </c:pt>
                      <c:pt idx="189" formatCode="[$-409]d\-mmm;@">
                        <c:v>45116</c:v>
                      </c:pt>
                      <c:pt idx="190" formatCode="[$-409]d\-mmm;@">
                        <c:v>45117</c:v>
                      </c:pt>
                      <c:pt idx="191" formatCode="[$-409]d\-mmm;@">
                        <c:v>45118</c:v>
                      </c:pt>
                      <c:pt idx="192" formatCode="[$-409]d\-mmm;@">
                        <c:v>45119</c:v>
                      </c:pt>
                      <c:pt idx="193" formatCode="[$-409]d\-mmm;@">
                        <c:v>45120</c:v>
                      </c:pt>
                      <c:pt idx="194" formatCode="[$-409]d\-mmm;@">
                        <c:v>45121</c:v>
                      </c:pt>
                      <c:pt idx="195" formatCode="[$-409]d\-mmm;@">
                        <c:v>45122</c:v>
                      </c:pt>
                      <c:pt idx="196" formatCode="[$-409]d\-mmm;@">
                        <c:v>45123</c:v>
                      </c:pt>
                      <c:pt idx="197" formatCode="[$-409]d\-mmm;@">
                        <c:v>45124</c:v>
                      </c:pt>
                      <c:pt idx="198" formatCode="[$-409]d\-mmm;@">
                        <c:v>45125</c:v>
                      </c:pt>
                      <c:pt idx="199" formatCode="[$-409]d\-mmm;@">
                        <c:v>45126</c:v>
                      </c:pt>
                      <c:pt idx="200" formatCode="[$-409]d\-mmm;@">
                        <c:v>45127</c:v>
                      </c:pt>
                      <c:pt idx="201" formatCode="[$-409]d\-mmm;@">
                        <c:v>45128</c:v>
                      </c:pt>
                      <c:pt idx="202" formatCode="[$-409]d\-mmm;@">
                        <c:v>45129</c:v>
                      </c:pt>
                      <c:pt idx="203" formatCode="[$-409]d\-mmm;@">
                        <c:v>45130</c:v>
                      </c:pt>
                      <c:pt idx="204" formatCode="[$-409]d\-mmm;@">
                        <c:v>45131</c:v>
                      </c:pt>
                      <c:pt idx="205" formatCode="[$-409]d\-mmm;@">
                        <c:v>45132</c:v>
                      </c:pt>
                      <c:pt idx="206" formatCode="[$-409]d\-mmm;@">
                        <c:v>45133</c:v>
                      </c:pt>
                      <c:pt idx="207" formatCode="[$-409]d\-mmm;@">
                        <c:v>45134</c:v>
                      </c:pt>
                      <c:pt idx="208" formatCode="[$-409]d\-mmm;@">
                        <c:v>45135</c:v>
                      </c:pt>
                      <c:pt idx="209" formatCode="[$-409]d\-mmm;@">
                        <c:v>45136</c:v>
                      </c:pt>
                      <c:pt idx="210" formatCode="[$-409]d\-mmm;@">
                        <c:v>45137</c:v>
                      </c:pt>
                      <c:pt idx="211" formatCode="[$-409]d\-mmm;@">
                        <c:v>45138</c:v>
                      </c:pt>
                      <c:pt idx="212" formatCode="[$-409]d\-mmm;@">
                        <c:v>45139</c:v>
                      </c:pt>
                      <c:pt idx="213" formatCode="[$-409]d\-mmm;@">
                        <c:v>45140</c:v>
                      </c:pt>
                      <c:pt idx="214" formatCode="[$-409]d\-mmm;@">
                        <c:v>45141</c:v>
                      </c:pt>
                      <c:pt idx="215" formatCode="[$-409]d\-mmm;@">
                        <c:v>45142</c:v>
                      </c:pt>
                      <c:pt idx="216" formatCode="[$-409]d\-mmm;@">
                        <c:v>45143</c:v>
                      </c:pt>
                      <c:pt idx="217" formatCode="[$-409]d\-mmm;@">
                        <c:v>45144</c:v>
                      </c:pt>
                      <c:pt idx="218" formatCode="[$-409]d\-mmm;@">
                        <c:v>45145</c:v>
                      </c:pt>
                      <c:pt idx="219" formatCode="[$-409]d\-mmm;@">
                        <c:v>45146</c:v>
                      </c:pt>
                      <c:pt idx="220" formatCode="[$-409]d\-mmm;@">
                        <c:v>45147</c:v>
                      </c:pt>
                      <c:pt idx="221" formatCode="[$-409]d\-mmm;@">
                        <c:v>45148</c:v>
                      </c:pt>
                      <c:pt idx="222" formatCode="[$-409]d\-mmm;@">
                        <c:v>45149</c:v>
                      </c:pt>
                      <c:pt idx="223" formatCode="[$-409]d\-mmm;@">
                        <c:v>45150</c:v>
                      </c:pt>
                      <c:pt idx="224" formatCode="[$-409]d\-mmm;@">
                        <c:v>45151</c:v>
                      </c:pt>
                      <c:pt idx="225" formatCode="[$-409]d\-mmm;@">
                        <c:v>45152</c:v>
                      </c:pt>
                      <c:pt idx="226" formatCode="[$-409]d\-mmm;@">
                        <c:v>45153</c:v>
                      </c:pt>
                      <c:pt idx="227" formatCode="[$-409]d\-mmm;@">
                        <c:v>45154</c:v>
                      </c:pt>
                      <c:pt idx="228" formatCode="[$-409]d\-mmm;@">
                        <c:v>45155</c:v>
                      </c:pt>
                      <c:pt idx="229" formatCode="[$-409]d\-mmm;@">
                        <c:v>45156</c:v>
                      </c:pt>
                      <c:pt idx="230" formatCode="[$-409]d\-mmm;@">
                        <c:v>45157</c:v>
                      </c:pt>
                      <c:pt idx="231" formatCode="[$-409]d\-mmm;@">
                        <c:v>45158</c:v>
                      </c:pt>
                      <c:pt idx="232" formatCode="[$-409]d\-mmm;@">
                        <c:v>45159</c:v>
                      </c:pt>
                      <c:pt idx="233" formatCode="[$-409]d\-mmm;@">
                        <c:v>45160</c:v>
                      </c:pt>
                      <c:pt idx="234" formatCode="[$-409]d\-mmm;@">
                        <c:v>45161</c:v>
                      </c:pt>
                      <c:pt idx="235" formatCode="[$-409]d\-mmm;@">
                        <c:v>45162</c:v>
                      </c:pt>
                      <c:pt idx="236" formatCode="[$-409]d\-mmm;@">
                        <c:v>45163</c:v>
                      </c:pt>
                      <c:pt idx="237" formatCode="[$-409]d\-mmm;@">
                        <c:v>45164</c:v>
                      </c:pt>
                      <c:pt idx="238" formatCode="[$-409]d\-mmm;@">
                        <c:v>45165</c:v>
                      </c:pt>
                      <c:pt idx="239" formatCode="[$-409]d\-mmm;@">
                        <c:v>45166</c:v>
                      </c:pt>
                      <c:pt idx="240" formatCode="[$-409]d\-mmm;@">
                        <c:v>45167</c:v>
                      </c:pt>
                      <c:pt idx="241" formatCode="[$-409]d\-mmm;@">
                        <c:v>45168</c:v>
                      </c:pt>
                      <c:pt idx="242" formatCode="[$-409]d\-mmm;@">
                        <c:v>45169</c:v>
                      </c:pt>
                      <c:pt idx="243" formatCode="[$-409]d\-mmm;@">
                        <c:v>45170</c:v>
                      </c:pt>
                      <c:pt idx="244" formatCode="[$-409]d\-mmm;@">
                        <c:v>45171</c:v>
                      </c:pt>
                      <c:pt idx="245" formatCode="[$-409]d\-mmm;@">
                        <c:v>45172</c:v>
                      </c:pt>
                      <c:pt idx="246" formatCode="[$-409]d\-mmm;@">
                        <c:v>45173</c:v>
                      </c:pt>
                      <c:pt idx="247" formatCode="[$-409]d\-mmm;@">
                        <c:v>45174</c:v>
                      </c:pt>
                      <c:pt idx="248" formatCode="[$-409]d\-mmm;@">
                        <c:v>45175</c:v>
                      </c:pt>
                      <c:pt idx="249" formatCode="[$-409]d\-mmm;@">
                        <c:v>45176</c:v>
                      </c:pt>
                      <c:pt idx="250" formatCode="[$-409]d\-mmm;@">
                        <c:v>45177</c:v>
                      </c:pt>
                      <c:pt idx="251" formatCode="[$-409]d\-mmm;@">
                        <c:v>45178</c:v>
                      </c:pt>
                      <c:pt idx="252" formatCode="[$-409]d\-mmm;@">
                        <c:v>45179</c:v>
                      </c:pt>
                      <c:pt idx="253" formatCode="[$-409]d\-mmm;@">
                        <c:v>45180</c:v>
                      </c:pt>
                      <c:pt idx="254" formatCode="[$-409]d\-mmm;@">
                        <c:v>45181</c:v>
                      </c:pt>
                      <c:pt idx="255" formatCode="[$-409]d\-mmm;@">
                        <c:v>45182</c:v>
                      </c:pt>
                      <c:pt idx="256" formatCode="[$-409]d\-mmm;@">
                        <c:v>45183</c:v>
                      </c:pt>
                      <c:pt idx="257" formatCode="[$-409]d\-mmm;@">
                        <c:v>45184</c:v>
                      </c:pt>
                      <c:pt idx="258" formatCode="[$-409]d\-mmm;@">
                        <c:v>45185</c:v>
                      </c:pt>
                      <c:pt idx="259" formatCode="[$-409]d\-mmm;@">
                        <c:v>45186</c:v>
                      </c:pt>
                      <c:pt idx="260" formatCode="[$-409]d\-mmm;@">
                        <c:v>45187</c:v>
                      </c:pt>
                      <c:pt idx="261" formatCode="[$-409]d\-mmm;@">
                        <c:v>45188</c:v>
                      </c:pt>
                      <c:pt idx="262" formatCode="[$-409]d\-mmm;@">
                        <c:v>45189</c:v>
                      </c:pt>
                      <c:pt idx="263" formatCode="[$-409]d\-mmm;@">
                        <c:v>45190</c:v>
                      </c:pt>
                      <c:pt idx="264" formatCode="[$-409]d\-mmm;@">
                        <c:v>45191</c:v>
                      </c:pt>
                      <c:pt idx="265" formatCode="[$-409]d\-mmm;@">
                        <c:v>45192</c:v>
                      </c:pt>
                      <c:pt idx="266" formatCode="[$-409]d\-mmm;@">
                        <c:v>45193</c:v>
                      </c:pt>
                      <c:pt idx="267" formatCode="[$-409]d\-mmm;@">
                        <c:v>45194</c:v>
                      </c:pt>
                      <c:pt idx="268" formatCode="[$-409]d\-mmm;@">
                        <c:v>45195</c:v>
                      </c:pt>
                      <c:pt idx="269" formatCode="[$-409]d\-mmm;@">
                        <c:v>45196</c:v>
                      </c:pt>
                      <c:pt idx="270" formatCode="[$-409]d\-mmm;@">
                        <c:v>45197</c:v>
                      </c:pt>
                      <c:pt idx="271" formatCode="[$-409]d\-mmm;@">
                        <c:v>45198</c:v>
                      </c:pt>
                      <c:pt idx="272" formatCode="[$-409]d\-mmm;@">
                        <c:v>45199</c:v>
                      </c:pt>
                      <c:pt idx="273" formatCode="[$-409]d\-mmm;@">
                        <c:v>45200</c:v>
                      </c:pt>
                      <c:pt idx="274" formatCode="[$-409]d\-mmm;@">
                        <c:v>45201</c:v>
                      </c:pt>
                      <c:pt idx="275" formatCode="[$-409]d\-mmm;@">
                        <c:v>45202</c:v>
                      </c:pt>
                      <c:pt idx="276" formatCode="[$-409]d\-mmm;@">
                        <c:v>45203</c:v>
                      </c:pt>
                      <c:pt idx="277" formatCode="[$-409]d\-mmm;@">
                        <c:v>45204</c:v>
                      </c:pt>
                      <c:pt idx="278" formatCode="[$-409]d\-mmm;@">
                        <c:v>45205</c:v>
                      </c:pt>
                      <c:pt idx="279" formatCode="[$-409]d\-mmm;@">
                        <c:v>45206</c:v>
                      </c:pt>
                      <c:pt idx="280" formatCode="[$-409]d\-mmm;@">
                        <c:v>45207</c:v>
                      </c:pt>
                      <c:pt idx="281" formatCode="[$-409]d\-mmm;@">
                        <c:v>45208</c:v>
                      </c:pt>
                      <c:pt idx="282" formatCode="[$-409]d\-mmm;@">
                        <c:v>45209</c:v>
                      </c:pt>
                      <c:pt idx="283" formatCode="[$-409]d\-mmm;@">
                        <c:v>45210</c:v>
                      </c:pt>
                      <c:pt idx="284" formatCode="[$-409]d\-mmm;@">
                        <c:v>45211</c:v>
                      </c:pt>
                      <c:pt idx="285" formatCode="[$-409]d\-mmm;@">
                        <c:v>45212</c:v>
                      </c:pt>
                      <c:pt idx="286" formatCode="[$-409]d\-mmm;@">
                        <c:v>45213</c:v>
                      </c:pt>
                      <c:pt idx="287" formatCode="[$-409]d\-mmm;@">
                        <c:v>45214</c:v>
                      </c:pt>
                      <c:pt idx="288" formatCode="[$-409]d\-mmm;@">
                        <c:v>45215</c:v>
                      </c:pt>
                      <c:pt idx="289" formatCode="[$-409]d\-mmm;@">
                        <c:v>45216</c:v>
                      </c:pt>
                      <c:pt idx="290" formatCode="[$-409]d\-mmm;@">
                        <c:v>45217</c:v>
                      </c:pt>
                      <c:pt idx="291" formatCode="[$-409]d\-mmm;@">
                        <c:v>45218</c:v>
                      </c:pt>
                      <c:pt idx="292" formatCode="[$-409]d\-mmm;@">
                        <c:v>45219</c:v>
                      </c:pt>
                      <c:pt idx="293" formatCode="[$-409]d\-mmm;@">
                        <c:v>45220</c:v>
                      </c:pt>
                      <c:pt idx="294" formatCode="[$-409]d\-mmm;@">
                        <c:v>45221</c:v>
                      </c:pt>
                      <c:pt idx="295" formatCode="[$-409]d\-mmm;@">
                        <c:v>45222</c:v>
                      </c:pt>
                      <c:pt idx="296" formatCode="[$-409]d\-mmm;@">
                        <c:v>45223</c:v>
                      </c:pt>
                      <c:pt idx="297" formatCode="[$-409]d\-mmm;@">
                        <c:v>45224</c:v>
                      </c:pt>
                      <c:pt idx="298" formatCode="[$-409]d\-mmm;@">
                        <c:v>45225</c:v>
                      </c:pt>
                      <c:pt idx="299" formatCode="[$-409]d\-mmm;@">
                        <c:v>45226</c:v>
                      </c:pt>
                      <c:pt idx="300" formatCode="[$-409]d\-mmm;@">
                        <c:v>45227</c:v>
                      </c:pt>
                      <c:pt idx="301" formatCode="[$-409]d\-mmm;@">
                        <c:v>45228</c:v>
                      </c:pt>
                      <c:pt idx="302" formatCode="[$-409]d\-mmm;@">
                        <c:v>45229</c:v>
                      </c:pt>
                      <c:pt idx="303" formatCode="[$-409]d\-mmm;@">
                        <c:v>45230</c:v>
                      </c:pt>
                      <c:pt idx="304" formatCode="[$-409]d\-mmm;@">
                        <c:v>45231</c:v>
                      </c:pt>
                      <c:pt idx="305" formatCode="[$-409]d\-mmm;@">
                        <c:v>45232</c:v>
                      </c:pt>
                      <c:pt idx="306" formatCode="[$-409]d\-mmm;@">
                        <c:v>45233</c:v>
                      </c:pt>
                      <c:pt idx="307" formatCode="[$-409]d\-mmm;@">
                        <c:v>45234</c:v>
                      </c:pt>
                      <c:pt idx="308" formatCode="[$-409]d\-mmm;@">
                        <c:v>45235</c:v>
                      </c:pt>
                      <c:pt idx="309" formatCode="[$-409]d\-mmm;@">
                        <c:v>45236</c:v>
                      </c:pt>
                      <c:pt idx="310" formatCode="[$-409]d\-mmm;@">
                        <c:v>45237</c:v>
                      </c:pt>
                      <c:pt idx="311" formatCode="[$-409]d\-mmm;@">
                        <c:v>45238</c:v>
                      </c:pt>
                      <c:pt idx="312" formatCode="[$-409]d\-mmm;@">
                        <c:v>45239</c:v>
                      </c:pt>
                      <c:pt idx="313" formatCode="[$-409]d\-mmm;@">
                        <c:v>45240</c:v>
                      </c:pt>
                      <c:pt idx="314" formatCode="[$-409]d\-mmm;@">
                        <c:v>45241</c:v>
                      </c:pt>
                      <c:pt idx="315" formatCode="[$-409]d\-mmm;@">
                        <c:v>45242</c:v>
                      </c:pt>
                      <c:pt idx="316" formatCode="[$-409]d\-mmm;@">
                        <c:v>45243</c:v>
                      </c:pt>
                      <c:pt idx="317" formatCode="[$-409]d\-mmm;@">
                        <c:v>45244</c:v>
                      </c:pt>
                      <c:pt idx="318" formatCode="[$-409]d\-mmm;@">
                        <c:v>45245</c:v>
                      </c:pt>
                      <c:pt idx="319" formatCode="[$-409]d\-mmm;@">
                        <c:v>45246</c:v>
                      </c:pt>
                      <c:pt idx="320" formatCode="[$-409]d\-mmm;@">
                        <c:v>45247</c:v>
                      </c:pt>
                      <c:pt idx="321" formatCode="[$-409]d\-mmm;@">
                        <c:v>45248</c:v>
                      </c:pt>
                      <c:pt idx="322" formatCode="[$-409]d\-mmm;@">
                        <c:v>45249</c:v>
                      </c:pt>
                      <c:pt idx="323" formatCode="[$-409]d\-mmm;@">
                        <c:v>45250</c:v>
                      </c:pt>
                      <c:pt idx="324" formatCode="[$-409]d\-mmm;@">
                        <c:v>45251</c:v>
                      </c:pt>
                      <c:pt idx="325" formatCode="[$-409]d\-mmm;@">
                        <c:v>45252</c:v>
                      </c:pt>
                      <c:pt idx="326" formatCode="[$-409]d\-mmm;@">
                        <c:v>45253</c:v>
                      </c:pt>
                      <c:pt idx="327" formatCode="[$-409]d\-mmm;@">
                        <c:v>45254</c:v>
                      </c:pt>
                      <c:pt idx="328" formatCode="[$-409]d\-mmm;@">
                        <c:v>45255</c:v>
                      </c:pt>
                      <c:pt idx="329" formatCode="[$-409]d\-mmm;@">
                        <c:v>45256</c:v>
                      </c:pt>
                      <c:pt idx="330" formatCode="[$-409]d\-mmm;@">
                        <c:v>45257</c:v>
                      </c:pt>
                      <c:pt idx="331" formatCode="[$-409]d\-mmm;@">
                        <c:v>45258</c:v>
                      </c:pt>
                      <c:pt idx="332" formatCode="[$-409]d\-mmm;@">
                        <c:v>45259</c:v>
                      </c:pt>
                      <c:pt idx="333" formatCode="[$-409]d\-mmm;@">
                        <c:v>45260</c:v>
                      </c:pt>
                      <c:pt idx="334" formatCode="[$-409]d\-mmm;@">
                        <c:v>45261</c:v>
                      </c:pt>
                      <c:pt idx="335" formatCode="[$-409]d\-mmm;@">
                        <c:v>45262</c:v>
                      </c:pt>
                      <c:pt idx="336" formatCode="[$-409]d\-mmm;@">
                        <c:v>45263</c:v>
                      </c:pt>
                      <c:pt idx="337" formatCode="[$-409]d\-mmm;@">
                        <c:v>45264</c:v>
                      </c:pt>
                      <c:pt idx="338" formatCode="[$-409]d\-mmm;@">
                        <c:v>45265</c:v>
                      </c:pt>
                      <c:pt idx="339" formatCode="[$-409]d\-mmm;@">
                        <c:v>45266</c:v>
                      </c:pt>
                      <c:pt idx="340" formatCode="[$-409]d\-mmm;@">
                        <c:v>45267</c:v>
                      </c:pt>
                      <c:pt idx="341" formatCode="[$-409]d\-mmm;@">
                        <c:v>45268</c:v>
                      </c:pt>
                      <c:pt idx="342" formatCode="[$-409]d\-mmm;@">
                        <c:v>45269</c:v>
                      </c:pt>
                      <c:pt idx="343" formatCode="[$-409]d\-mmm;@">
                        <c:v>45270</c:v>
                      </c:pt>
                      <c:pt idx="344" formatCode="[$-409]d\-mmm;@">
                        <c:v>45271</c:v>
                      </c:pt>
                      <c:pt idx="345" formatCode="[$-409]d\-mmm;@">
                        <c:v>45272</c:v>
                      </c:pt>
                      <c:pt idx="346" formatCode="[$-409]d\-mmm;@">
                        <c:v>45273</c:v>
                      </c:pt>
                      <c:pt idx="347" formatCode="[$-409]d\-mmm;@">
                        <c:v>45274</c:v>
                      </c:pt>
                      <c:pt idx="348" formatCode="[$-409]d\-mmm;@">
                        <c:v>45275</c:v>
                      </c:pt>
                      <c:pt idx="349" formatCode="[$-409]d\-mmm;@">
                        <c:v>45276</c:v>
                      </c:pt>
                      <c:pt idx="350" formatCode="[$-409]d\-mmm;@">
                        <c:v>45277</c:v>
                      </c:pt>
                      <c:pt idx="351" formatCode="[$-409]d\-mmm;@">
                        <c:v>45278</c:v>
                      </c:pt>
                      <c:pt idx="352" formatCode="[$-409]d\-mmm;@">
                        <c:v>45279</c:v>
                      </c:pt>
                      <c:pt idx="353" formatCode="[$-409]d\-mmm;@">
                        <c:v>45280</c:v>
                      </c:pt>
                      <c:pt idx="354" formatCode="[$-409]d\-mmm;@">
                        <c:v>45281</c:v>
                      </c:pt>
                      <c:pt idx="355" formatCode="[$-409]d\-mmm;@">
                        <c:v>45282</c:v>
                      </c:pt>
                      <c:pt idx="356" formatCode="[$-409]d\-mmm;@">
                        <c:v>45283</c:v>
                      </c:pt>
                      <c:pt idx="357" formatCode="[$-409]d\-mmm;@">
                        <c:v>45284</c:v>
                      </c:pt>
                      <c:pt idx="358" formatCode="[$-409]d\-mmm;@">
                        <c:v>45285</c:v>
                      </c:pt>
                      <c:pt idx="359" formatCode="[$-409]d\-mmm;@">
                        <c:v>45286</c:v>
                      </c:pt>
                      <c:pt idx="360" formatCode="[$-409]d\-mmm;@">
                        <c:v>45287</c:v>
                      </c:pt>
                      <c:pt idx="361" formatCode="[$-409]d\-mmm;@">
                        <c:v>45288</c:v>
                      </c:pt>
                      <c:pt idx="362" formatCode="[$-409]d\-mmm;@">
                        <c:v>45289</c:v>
                      </c:pt>
                      <c:pt idx="363" formatCode="[$-409]d\-mmm;@">
                        <c:v>45290</c:v>
                      </c:pt>
                      <c:pt idx="364" formatCode="[$-409]d\-mmm;@">
                        <c:v>45291</c:v>
                      </c:pt>
                    </c:numCache>
                  </c:numRef>
                </c:cat>
                <c:val>
                  <c:numRef>
                    <c:extLst xmlns:c15="http://schemas.microsoft.com/office/drawing/2012/chart">
                      <c:ext xmlns:c15="http://schemas.microsoft.com/office/drawing/2012/chart" uri="{02D57815-91ED-43cb-92C2-25804820EDAC}">
                        <c15:formulaRef>
                          <c15:sqref>'[Sähkön hintatilastot 2023.xlsx]Päivä (2)'!$E$2:$E$366</c15:sqref>
                        </c15:formulaRef>
                      </c:ext>
                    </c:extLst>
                    <c:numCache>
                      <c:formatCode>General</c:formatCode>
                      <c:ptCount val="365"/>
                      <c:pt idx="0">
                        <c:v>54.18</c:v>
                      </c:pt>
                      <c:pt idx="1">
                        <c:v>139.74</c:v>
                      </c:pt>
                      <c:pt idx="2">
                        <c:v>99.28</c:v>
                      </c:pt>
                      <c:pt idx="3">
                        <c:v>97.13</c:v>
                      </c:pt>
                      <c:pt idx="4">
                        <c:v>162.35</c:v>
                      </c:pt>
                      <c:pt idx="5">
                        <c:v>76.47</c:v>
                      </c:pt>
                      <c:pt idx="6">
                        <c:v>48.3</c:v>
                      </c:pt>
                      <c:pt idx="7">
                        <c:v>65.75</c:v>
                      </c:pt>
                      <c:pt idx="8">
                        <c:v>46.13000000000001</c:v>
                      </c:pt>
                      <c:pt idx="9">
                        <c:v>93.11999999999999</c:v>
                      </c:pt>
                      <c:pt idx="10">
                        <c:v>92.050000000000011</c:v>
                      </c:pt>
                      <c:pt idx="11">
                        <c:v>79.72</c:v>
                      </c:pt>
                      <c:pt idx="12">
                        <c:v>81.69</c:v>
                      </c:pt>
                      <c:pt idx="13">
                        <c:v>63.23</c:v>
                      </c:pt>
                      <c:pt idx="14">
                        <c:v>35.199999999999996</c:v>
                      </c:pt>
                      <c:pt idx="15">
                        <c:v>67</c:v>
                      </c:pt>
                      <c:pt idx="16">
                        <c:v>39.159999999999997</c:v>
                      </c:pt>
                      <c:pt idx="17">
                        <c:v>85.19</c:v>
                      </c:pt>
                      <c:pt idx="18">
                        <c:v>105.59000000000002</c:v>
                      </c:pt>
                      <c:pt idx="19">
                        <c:v>78.720000000000013</c:v>
                      </c:pt>
                      <c:pt idx="20">
                        <c:v>107.61999999999999</c:v>
                      </c:pt>
                      <c:pt idx="21">
                        <c:v>36.5</c:v>
                      </c:pt>
                      <c:pt idx="22">
                        <c:v>77</c:v>
                      </c:pt>
                      <c:pt idx="23">
                        <c:v>216.95</c:v>
                      </c:pt>
                      <c:pt idx="24">
                        <c:v>28.949999999999996</c:v>
                      </c:pt>
                      <c:pt idx="25">
                        <c:v>104.77999999999999</c:v>
                      </c:pt>
                      <c:pt idx="26">
                        <c:v>163.06</c:v>
                      </c:pt>
                      <c:pt idx="27">
                        <c:v>12.570000000000004</c:v>
                      </c:pt>
                      <c:pt idx="28">
                        <c:v>11.57</c:v>
                      </c:pt>
                      <c:pt idx="29">
                        <c:v>102.97</c:v>
                      </c:pt>
                      <c:pt idx="30">
                        <c:v>105.01</c:v>
                      </c:pt>
                      <c:pt idx="31">
                        <c:v>141.05000000000001</c:v>
                      </c:pt>
                      <c:pt idx="32">
                        <c:v>115.35000000000001</c:v>
                      </c:pt>
                      <c:pt idx="33">
                        <c:v>76.62</c:v>
                      </c:pt>
                      <c:pt idx="34">
                        <c:v>103.14999999999999</c:v>
                      </c:pt>
                      <c:pt idx="35">
                        <c:v>105.21000000000001</c:v>
                      </c:pt>
                      <c:pt idx="36">
                        <c:v>156.96999999999997</c:v>
                      </c:pt>
                      <c:pt idx="37">
                        <c:v>88.09</c:v>
                      </c:pt>
                      <c:pt idx="38">
                        <c:v>100.17</c:v>
                      </c:pt>
                      <c:pt idx="39">
                        <c:v>22.119999999999997</c:v>
                      </c:pt>
                      <c:pt idx="40">
                        <c:v>98.58</c:v>
                      </c:pt>
                      <c:pt idx="41">
                        <c:v>78.61</c:v>
                      </c:pt>
                      <c:pt idx="42">
                        <c:v>41.89</c:v>
                      </c:pt>
                      <c:pt idx="43">
                        <c:v>18</c:v>
                      </c:pt>
                      <c:pt idx="44">
                        <c:v>168.85999999999999</c:v>
                      </c:pt>
                      <c:pt idx="45">
                        <c:v>130.41999999999999</c:v>
                      </c:pt>
                      <c:pt idx="46">
                        <c:v>34.049999999999997</c:v>
                      </c:pt>
                      <c:pt idx="47">
                        <c:v>68.490000000000009</c:v>
                      </c:pt>
                      <c:pt idx="48">
                        <c:v>87.62</c:v>
                      </c:pt>
                      <c:pt idx="49">
                        <c:v>75.52</c:v>
                      </c:pt>
                      <c:pt idx="50">
                        <c:v>74.889999999999986</c:v>
                      </c:pt>
                      <c:pt idx="51">
                        <c:v>135.29</c:v>
                      </c:pt>
                      <c:pt idx="52">
                        <c:v>142.17000000000002</c:v>
                      </c:pt>
                      <c:pt idx="53">
                        <c:v>92.76</c:v>
                      </c:pt>
                      <c:pt idx="54">
                        <c:v>105.03</c:v>
                      </c:pt>
                      <c:pt idx="55">
                        <c:v>51.81</c:v>
                      </c:pt>
                      <c:pt idx="56">
                        <c:v>104.85</c:v>
                      </c:pt>
                      <c:pt idx="57">
                        <c:v>156.12</c:v>
                      </c:pt>
                      <c:pt idx="58">
                        <c:v>26.769999999999996</c:v>
                      </c:pt>
                      <c:pt idx="59">
                        <c:v>157.32999999999998</c:v>
                      </c:pt>
                      <c:pt idx="60">
                        <c:v>21.699999999999996</c:v>
                      </c:pt>
                      <c:pt idx="61">
                        <c:v>145.04</c:v>
                      </c:pt>
                      <c:pt idx="62">
                        <c:v>126.46000000000001</c:v>
                      </c:pt>
                      <c:pt idx="63">
                        <c:v>68.909999999999982</c:v>
                      </c:pt>
                      <c:pt idx="64">
                        <c:v>99.37</c:v>
                      </c:pt>
                      <c:pt idx="65">
                        <c:v>81.96</c:v>
                      </c:pt>
                      <c:pt idx="66">
                        <c:v>115.67999999999999</c:v>
                      </c:pt>
                      <c:pt idx="67">
                        <c:v>54.759999999999991</c:v>
                      </c:pt>
                      <c:pt idx="68">
                        <c:v>64.53</c:v>
                      </c:pt>
                      <c:pt idx="69">
                        <c:v>63.629999999999995</c:v>
                      </c:pt>
                      <c:pt idx="70">
                        <c:v>45.169999999999987</c:v>
                      </c:pt>
                      <c:pt idx="71">
                        <c:v>73.699999999999989</c:v>
                      </c:pt>
                      <c:pt idx="72">
                        <c:v>129.62</c:v>
                      </c:pt>
                      <c:pt idx="73">
                        <c:v>78.679999999999993</c:v>
                      </c:pt>
                      <c:pt idx="74">
                        <c:v>103.33000000000001</c:v>
                      </c:pt>
                      <c:pt idx="75">
                        <c:v>46.529999999999994</c:v>
                      </c:pt>
                      <c:pt idx="76">
                        <c:v>34.090000000000003</c:v>
                      </c:pt>
                      <c:pt idx="77">
                        <c:v>71.63</c:v>
                      </c:pt>
                      <c:pt idx="78">
                        <c:v>95.37</c:v>
                      </c:pt>
                      <c:pt idx="79">
                        <c:v>43.410000000000004</c:v>
                      </c:pt>
                      <c:pt idx="80">
                        <c:v>69.239999999999995</c:v>
                      </c:pt>
                      <c:pt idx="81">
                        <c:v>60.930000000000007</c:v>
                      </c:pt>
                      <c:pt idx="82">
                        <c:v>46.33</c:v>
                      </c:pt>
                      <c:pt idx="83">
                        <c:v>62.34</c:v>
                      </c:pt>
                      <c:pt idx="84">
                        <c:v>29.009999999999998</c:v>
                      </c:pt>
                      <c:pt idx="85">
                        <c:v>57.899999999999991</c:v>
                      </c:pt>
                      <c:pt idx="86">
                        <c:v>29.699999999999996</c:v>
                      </c:pt>
                      <c:pt idx="87">
                        <c:v>105.87</c:v>
                      </c:pt>
                      <c:pt idx="88">
                        <c:v>94.55</c:v>
                      </c:pt>
                      <c:pt idx="89">
                        <c:v>85.97</c:v>
                      </c:pt>
                      <c:pt idx="90">
                        <c:v>28.92</c:v>
                      </c:pt>
                      <c:pt idx="91">
                        <c:v>76.12</c:v>
                      </c:pt>
                      <c:pt idx="92">
                        <c:v>108.08999999999999</c:v>
                      </c:pt>
                      <c:pt idx="93">
                        <c:v>88.919999999999987</c:v>
                      </c:pt>
                      <c:pt idx="94">
                        <c:v>103.71999999999998</c:v>
                      </c:pt>
                      <c:pt idx="95">
                        <c:v>57.959999999999994</c:v>
                      </c:pt>
                      <c:pt idx="96">
                        <c:v>22.07</c:v>
                      </c:pt>
                      <c:pt idx="97">
                        <c:v>29.35</c:v>
                      </c:pt>
                      <c:pt idx="98">
                        <c:v>11.909999999999997</c:v>
                      </c:pt>
                      <c:pt idx="99">
                        <c:v>48.14</c:v>
                      </c:pt>
                      <c:pt idx="100">
                        <c:v>53.46</c:v>
                      </c:pt>
                      <c:pt idx="101">
                        <c:v>39.700000000000003</c:v>
                      </c:pt>
                      <c:pt idx="102">
                        <c:v>29.19</c:v>
                      </c:pt>
                      <c:pt idx="103">
                        <c:v>45.17</c:v>
                      </c:pt>
                      <c:pt idx="104">
                        <c:v>27.71</c:v>
                      </c:pt>
                      <c:pt idx="105">
                        <c:v>61.45</c:v>
                      </c:pt>
                      <c:pt idx="106">
                        <c:v>105.83999999999999</c:v>
                      </c:pt>
                      <c:pt idx="107">
                        <c:v>91.490000000000009</c:v>
                      </c:pt>
                      <c:pt idx="108">
                        <c:v>67.180000000000007</c:v>
                      </c:pt>
                      <c:pt idx="109">
                        <c:v>60.709999999999994</c:v>
                      </c:pt>
                      <c:pt idx="110">
                        <c:v>85.38</c:v>
                      </c:pt>
                      <c:pt idx="111">
                        <c:v>45.220000000000006</c:v>
                      </c:pt>
                      <c:pt idx="112">
                        <c:v>36.93</c:v>
                      </c:pt>
                      <c:pt idx="113">
                        <c:v>54.360000000000007</c:v>
                      </c:pt>
                      <c:pt idx="114">
                        <c:v>58.93</c:v>
                      </c:pt>
                      <c:pt idx="115">
                        <c:v>72.070000000000007</c:v>
                      </c:pt>
                      <c:pt idx="116">
                        <c:v>97.7</c:v>
                      </c:pt>
                      <c:pt idx="117">
                        <c:v>51.64</c:v>
                      </c:pt>
                      <c:pt idx="118">
                        <c:v>60.849999999999994</c:v>
                      </c:pt>
                      <c:pt idx="119">
                        <c:v>41.21</c:v>
                      </c:pt>
                      <c:pt idx="120">
                        <c:v>46.52000000000001</c:v>
                      </c:pt>
                      <c:pt idx="121">
                        <c:v>75.960000000000008</c:v>
                      </c:pt>
                      <c:pt idx="122">
                        <c:v>74.819999999999993</c:v>
                      </c:pt>
                      <c:pt idx="123">
                        <c:v>71.419999999999987</c:v>
                      </c:pt>
                      <c:pt idx="124">
                        <c:v>25.89</c:v>
                      </c:pt>
                      <c:pt idx="125">
                        <c:v>35.069999999999993</c:v>
                      </c:pt>
                      <c:pt idx="126">
                        <c:v>48.339999999999996</c:v>
                      </c:pt>
                      <c:pt idx="127">
                        <c:v>73.22</c:v>
                      </c:pt>
                      <c:pt idx="128">
                        <c:v>56.18</c:v>
                      </c:pt>
                      <c:pt idx="129">
                        <c:v>35.549999999999997</c:v>
                      </c:pt>
                      <c:pt idx="130">
                        <c:v>47.980000000000004</c:v>
                      </c:pt>
                      <c:pt idx="131">
                        <c:v>96.49</c:v>
                      </c:pt>
                      <c:pt idx="132">
                        <c:v>34.01</c:v>
                      </c:pt>
                      <c:pt idx="133">
                        <c:v>16.27</c:v>
                      </c:pt>
                      <c:pt idx="134">
                        <c:v>89.929999999999993</c:v>
                      </c:pt>
                      <c:pt idx="135">
                        <c:v>73.800000000000011</c:v>
                      </c:pt>
                      <c:pt idx="136">
                        <c:v>5.4700000000000006</c:v>
                      </c:pt>
                      <c:pt idx="137">
                        <c:v>22.06</c:v>
                      </c:pt>
                      <c:pt idx="138">
                        <c:v>100.96</c:v>
                      </c:pt>
                      <c:pt idx="139">
                        <c:v>5.5</c:v>
                      </c:pt>
                      <c:pt idx="140">
                        <c:v>9.93</c:v>
                      </c:pt>
                      <c:pt idx="141">
                        <c:v>84.9</c:v>
                      </c:pt>
                      <c:pt idx="142">
                        <c:v>19.11</c:v>
                      </c:pt>
                      <c:pt idx="143">
                        <c:v>6.18</c:v>
                      </c:pt>
                      <c:pt idx="144">
                        <c:v>33.58</c:v>
                      </c:pt>
                      <c:pt idx="145">
                        <c:v>52.56</c:v>
                      </c:pt>
                      <c:pt idx="146">
                        <c:v>33.22</c:v>
                      </c:pt>
                      <c:pt idx="147">
                        <c:v>13.18</c:v>
                      </c:pt>
                      <c:pt idx="148">
                        <c:v>30.05</c:v>
                      </c:pt>
                      <c:pt idx="149">
                        <c:v>117.85</c:v>
                      </c:pt>
                      <c:pt idx="150">
                        <c:v>5.33</c:v>
                      </c:pt>
                      <c:pt idx="151">
                        <c:v>12.68</c:v>
                      </c:pt>
                      <c:pt idx="152">
                        <c:v>55.4</c:v>
                      </c:pt>
                      <c:pt idx="153">
                        <c:v>35.64</c:v>
                      </c:pt>
                      <c:pt idx="154">
                        <c:v>14.260000000000002</c:v>
                      </c:pt>
                      <c:pt idx="155">
                        <c:v>8.11</c:v>
                      </c:pt>
                      <c:pt idx="156">
                        <c:v>26.970000000000002</c:v>
                      </c:pt>
                      <c:pt idx="157">
                        <c:v>30.32</c:v>
                      </c:pt>
                      <c:pt idx="158">
                        <c:v>13.100000000000001</c:v>
                      </c:pt>
                      <c:pt idx="159">
                        <c:v>44.18</c:v>
                      </c:pt>
                      <c:pt idx="160">
                        <c:v>38.29</c:v>
                      </c:pt>
                      <c:pt idx="161">
                        <c:v>33.68</c:v>
                      </c:pt>
                      <c:pt idx="162">
                        <c:v>62.6</c:v>
                      </c:pt>
                      <c:pt idx="163">
                        <c:v>89.95</c:v>
                      </c:pt>
                      <c:pt idx="164">
                        <c:v>19.300000000000004</c:v>
                      </c:pt>
                      <c:pt idx="165">
                        <c:v>23.92</c:v>
                      </c:pt>
                      <c:pt idx="166">
                        <c:v>35.58</c:v>
                      </c:pt>
                      <c:pt idx="167">
                        <c:v>20.299999999999997</c:v>
                      </c:pt>
                      <c:pt idx="168">
                        <c:v>32.760000000000005</c:v>
                      </c:pt>
                      <c:pt idx="169">
                        <c:v>81.049999999999983</c:v>
                      </c:pt>
                      <c:pt idx="170">
                        <c:v>23.180000000000007</c:v>
                      </c:pt>
                      <c:pt idx="171">
                        <c:v>29.389999999999993</c:v>
                      </c:pt>
                      <c:pt idx="172">
                        <c:v>18.439999999999998</c:v>
                      </c:pt>
                      <c:pt idx="173">
                        <c:v>29.33</c:v>
                      </c:pt>
                      <c:pt idx="174">
                        <c:v>52.76</c:v>
                      </c:pt>
                      <c:pt idx="175">
                        <c:v>61.71</c:v>
                      </c:pt>
                      <c:pt idx="176">
                        <c:v>73.460000000000008</c:v>
                      </c:pt>
                      <c:pt idx="177">
                        <c:v>57.580000000000005</c:v>
                      </c:pt>
                      <c:pt idx="178">
                        <c:v>92.23</c:v>
                      </c:pt>
                      <c:pt idx="179">
                        <c:v>76.31</c:v>
                      </c:pt>
                      <c:pt idx="180">
                        <c:v>41.5</c:v>
                      </c:pt>
                      <c:pt idx="181">
                        <c:v>58.12</c:v>
                      </c:pt>
                      <c:pt idx="182">
                        <c:v>50.370000000000005</c:v>
                      </c:pt>
                      <c:pt idx="183">
                        <c:v>47.75</c:v>
                      </c:pt>
                      <c:pt idx="184">
                        <c:v>45.11</c:v>
                      </c:pt>
                      <c:pt idx="185">
                        <c:v>37.39</c:v>
                      </c:pt>
                      <c:pt idx="186">
                        <c:v>27.490000000000002</c:v>
                      </c:pt>
                      <c:pt idx="187">
                        <c:v>25.600000000000009</c:v>
                      </c:pt>
                      <c:pt idx="188">
                        <c:v>38.049999999999997</c:v>
                      </c:pt>
                      <c:pt idx="189">
                        <c:v>32.96</c:v>
                      </c:pt>
                      <c:pt idx="190">
                        <c:v>51.26</c:v>
                      </c:pt>
                      <c:pt idx="191">
                        <c:v>25.840000000000003</c:v>
                      </c:pt>
                      <c:pt idx="192">
                        <c:v>32.03</c:v>
                      </c:pt>
                      <c:pt idx="193">
                        <c:v>14.240000000000002</c:v>
                      </c:pt>
                      <c:pt idx="194">
                        <c:v>10.589999999999996</c:v>
                      </c:pt>
                      <c:pt idx="195">
                        <c:v>41.06</c:v>
                      </c:pt>
                      <c:pt idx="196">
                        <c:v>76.259999999999991</c:v>
                      </c:pt>
                      <c:pt idx="197">
                        <c:v>16.93</c:v>
                      </c:pt>
                      <c:pt idx="198">
                        <c:v>25.930000000000003</c:v>
                      </c:pt>
                      <c:pt idx="199">
                        <c:v>19.899999999999999</c:v>
                      </c:pt>
                      <c:pt idx="200">
                        <c:v>12.980000000000004</c:v>
                      </c:pt>
                      <c:pt idx="201">
                        <c:v>11.880000000000003</c:v>
                      </c:pt>
                      <c:pt idx="202">
                        <c:v>7.9400000000000013</c:v>
                      </c:pt>
                      <c:pt idx="203">
                        <c:v>31.45</c:v>
                      </c:pt>
                      <c:pt idx="204">
                        <c:v>12.5</c:v>
                      </c:pt>
                      <c:pt idx="205">
                        <c:v>8.259999999999998</c:v>
                      </c:pt>
                      <c:pt idx="206">
                        <c:v>8.3100000000000023</c:v>
                      </c:pt>
                      <c:pt idx="207">
                        <c:v>7.490000000000002</c:v>
                      </c:pt>
                      <c:pt idx="208">
                        <c:v>6.2600000000000016</c:v>
                      </c:pt>
                      <c:pt idx="209">
                        <c:v>28.37</c:v>
                      </c:pt>
                      <c:pt idx="210">
                        <c:v>34.47</c:v>
                      </c:pt>
                      <c:pt idx="211">
                        <c:v>66.169999999999987</c:v>
                      </c:pt>
                      <c:pt idx="212">
                        <c:v>15.120000000000001</c:v>
                      </c:pt>
                      <c:pt idx="213">
                        <c:v>25.68</c:v>
                      </c:pt>
                      <c:pt idx="214">
                        <c:v>31.849999999999998</c:v>
                      </c:pt>
                      <c:pt idx="215">
                        <c:v>11.170000000000002</c:v>
                      </c:pt>
                      <c:pt idx="216">
                        <c:v>13.83</c:v>
                      </c:pt>
                      <c:pt idx="217">
                        <c:v>15.850000000000001</c:v>
                      </c:pt>
                      <c:pt idx="218">
                        <c:v>7.5</c:v>
                      </c:pt>
                      <c:pt idx="219">
                        <c:v>11.469999999999999</c:v>
                      </c:pt>
                      <c:pt idx="220">
                        <c:v>21.18</c:v>
                      </c:pt>
                      <c:pt idx="221">
                        <c:v>17.88</c:v>
                      </c:pt>
                      <c:pt idx="222">
                        <c:v>13.61</c:v>
                      </c:pt>
                      <c:pt idx="223">
                        <c:v>12.940000000000001</c:v>
                      </c:pt>
                      <c:pt idx="224">
                        <c:v>18.389999999999997</c:v>
                      </c:pt>
                      <c:pt idx="225">
                        <c:v>89.54</c:v>
                      </c:pt>
                      <c:pt idx="226">
                        <c:v>121.47</c:v>
                      </c:pt>
                      <c:pt idx="227">
                        <c:v>28.28</c:v>
                      </c:pt>
                      <c:pt idx="228">
                        <c:v>39.19</c:v>
                      </c:pt>
                      <c:pt idx="229">
                        <c:v>254.83999999999997</c:v>
                      </c:pt>
                      <c:pt idx="230">
                        <c:v>197.92000000000002</c:v>
                      </c:pt>
                      <c:pt idx="231">
                        <c:v>223.39999999999998</c:v>
                      </c:pt>
                      <c:pt idx="232">
                        <c:v>454.85</c:v>
                      </c:pt>
                      <c:pt idx="233">
                        <c:v>298.06</c:v>
                      </c:pt>
                      <c:pt idx="234">
                        <c:v>170.07</c:v>
                      </c:pt>
                      <c:pt idx="235">
                        <c:v>181.8</c:v>
                      </c:pt>
                      <c:pt idx="236">
                        <c:v>170.01</c:v>
                      </c:pt>
                      <c:pt idx="237">
                        <c:v>125.05</c:v>
                      </c:pt>
                      <c:pt idx="238">
                        <c:v>106.97</c:v>
                      </c:pt>
                      <c:pt idx="239">
                        <c:v>151.72</c:v>
                      </c:pt>
                      <c:pt idx="240">
                        <c:v>155.54</c:v>
                      </c:pt>
                      <c:pt idx="241">
                        <c:v>155.26</c:v>
                      </c:pt>
                      <c:pt idx="242">
                        <c:v>140.66000000000003</c:v>
                      </c:pt>
                      <c:pt idx="243">
                        <c:v>181.07</c:v>
                      </c:pt>
                      <c:pt idx="244">
                        <c:v>100.73</c:v>
                      </c:pt>
                      <c:pt idx="245">
                        <c:v>99.56</c:v>
                      </c:pt>
                      <c:pt idx="246">
                        <c:v>92.45</c:v>
                      </c:pt>
                      <c:pt idx="247">
                        <c:v>135.88000000000002</c:v>
                      </c:pt>
                      <c:pt idx="248">
                        <c:v>193.95</c:v>
                      </c:pt>
                      <c:pt idx="249">
                        <c:v>142.95999999999998</c:v>
                      </c:pt>
                      <c:pt idx="250">
                        <c:v>211.87</c:v>
                      </c:pt>
                      <c:pt idx="251">
                        <c:v>16.66</c:v>
                      </c:pt>
                      <c:pt idx="252">
                        <c:v>42.220000000000006</c:v>
                      </c:pt>
                      <c:pt idx="253">
                        <c:v>300.15999999999997</c:v>
                      </c:pt>
                      <c:pt idx="254">
                        <c:v>21.939999999999998</c:v>
                      </c:pt>
                      <c:pt idx="255">
                        <c:v>191.16</c:v>
                      </c:pt>
                      <c:pt idx="256">
                        <c:v>220.12</c:v>
                      </c:pt>
                      <c:pt idx="257">
                        <c:v>241.16</c:v>
                      </c:pt>
                      <c:pt idx="258">
                        <c:v>8.25</c:v>
                      </c:pt>
                      <c:pt idx="259">
                        <c:v>13.459999999999999</c:v>
                      </c:pt>
                      <c:pt idx="260">
                        <c:v>299.65999999999997</c:v>
                      </c:pt>
                      <c:pt idx="261">
                        <c:v>4.88</c:v>
                      </c:pt>
                      <c:pt idx="262">
                        <c:v>14.25</c:v>
                      </c:pt>
                      <c:pt idx="263">
                        <c:v>4.96</c:v>
                      </c:pt>
                      <c:pt idx="264">
                        <c:v>5.58</c:v>
                      </c:pt>
                      <c:pt idx="265">
                        <c:v>7.12</c:v>
                      </c:pt>
                      <c:pt idx="266">
                        <c:v>10.870000000000001</c:v>
                      </c:pt>
                      <c:pt idx="267">
                        <c:v>3.67</c:v>
                      </c:pt>
                      <c:pt idx="268">
                        <c:v>10.34</c:v>
                      </c:pt>
                      <c:pt idx="269">
                        <c:v>124.98</c:v>
                      </c:pt>
                      <c:pt idx="270">
                        <c:v>110.78999999999999</c:v>
                      </c:pt>
                      <c:pt idx="271">
                        <c:v>7.67</c:v>
                      </c:pt>
                      <c:pt idx="272">
                        <c:v>5.07</c:v>
                      </c:pt>
                      <c:pt idx="273">
                        <c:v>49.099999999999994</c:v>
                      </c:pt>
                      <c:pt idx="274">
                        <c:v>327.13000000000005</c:v>
                      </c:pt>
                      <c:pt idx="275">
                        <c:v>131.6</c:v>
                      </c:pt>
                      <c:pt idx="276">
                        <c:v>132.33000000000001</c:v>
                      </c:pt>
                      <c:pt idx="277">
                        <c:v>28</c:v>
                      </c:pt>
                      <c:pt idx="278">
                        <c:v>19.059999999999999</c:v>
                      </c:pt>
                      <c:pt idx="279">
                        <c:v>5.5</c:v>
                      </c:pt>
                      <c:pt idx="280">
                        <c:v>13.43</c:v>
                      </c:pt>
                      <c:pt idx="281">
                        <c:v>217.94</c:v>
                      </c:pt>
                      <c:pt idx="282">
                        <c:v>203.66</c:v>
                      </c:pt>
                      <c:pt idx="283">
                        <c:v>7.6300000000000008</c:v>
                      </c:pt>
                      <c:pt idx="284">
                        <c:v>10.39</c:v>
                      </c:pt>
                      <c:pt idx="285">
                        <c:v>53.23</c:v>
                      </c:pt>
                      <c:pt idx="286">
                        <c:v>4.38</c:v>
                      </c:pt>
                      <c:pt idx="287">
                        <c:v>4.43</c:v>
                      </c:pt>
                      <c:pt idx="288">
                        <c:v>59.319999999999993</c:v>
                      </c:pt>
                      <c:pt idx="289">
                        <c:v>188.41</c:v>
                      </c:pt>
                      <c:pt idx="290">
                        <c:v>149.75</c:v>
                      </c:pt>
                      <c:pt idx="291">
                        <c:v>17.060000000000002</c:v>
                      </c:pt>
                      <c:pt idx="292">
                        <c:v>43.36</c:v>
                      </c:pt>
                      <c:pt idx="293">
                        <c:v>21.96</c:v>
                      </c:pt>
                      <c:pt idx="294">
                        <c:v>49.230000000000004</c:v>
                      </c:pt>
                      <c:pt idx="295">
                        <c:v>231</c:v>
                      </c:pt>
                      <c:pt idx="296">
                        <c:v>158.48999999999998</c:v>
                      </c:pt>
                      <c:pt idx="297">
                        <c:v>104.91</c:v>
                      </c:pt>
                      <c:pt idx="298">
                        <c:v>60.83</c:v>
                      </c:pt>
                      <c:pt idx="299">
                        <c:v>115.38</c:v>
                      </c:pt>
                      <c:pt idx="300">
                        <c:v>110.98999999999998</c:v>
                      </c:pt>
                      <c:pt idx="301">
                        <c:v>44.68</c:v>
                      </c:pt>
                      <c:pt idx="302">
                        <c:v>118.41999999999999</c:v>
                      </c:pt>
                      <c:pt idx="303">
                        <c:v>91.34</c:v>
                      </c:pt>
                      <c:pt idx="304">
                        <c:v>22.4</c:v>
                      </c:pt>
                      <c:pt idx="305">
                        <c:v>62.15</c:v>
                      </c:pt>
                      <c:pt idx="306">
                        <c:v>35.04</c:v>
                      </c:pt>
                      <c:pt idx="307">
                        <c:v>10.52</c:v>
                      </c:pt>
                      <c:pt idx="308">
                        <c:v>48.65</c:v>
                      </c:pt>
                      <c:pt idx="309">
                        <c:v>129.57999999999998</c:v>
                      </c:pt>
                      <c:pt idx="310">
                        <c:v>141.01999999999998</c:v>
                      </c:pt>
                      <c:pt idx="311">
                        <c:v>66.59</c:v>
                      </c:pt>
                      <c:pt idx="312">
                        <c:v>102.83999999999999</c:v>
                      </c:pt>
                      <c:pt idx="313">
                        <c:v>59.620000000000005</c:v>
                      </c:pt>
                      <c:pt idx="314">
                        <c:v>12.46</c:v>
                      </c:pt>
                      <c:pt idx="315">
                        <c:v>19.499999999999996</c:v>
                      </c:pt>
                      <c:pt idx="316">
                        <c:v>89.15</c:v>
                      </c:pt>
                      <c:pt idx="317">
                        <c:v>120.05999999999999</c:v>
                      </c:pt>
                      <c:pt idx="318">
                        <c:v>72.990000000000009</c:v>
                      </c:pt>
                      <c:pt idx="319">
                        <c:v>119.85999999999999</c:v>
                      </c:pt>
                      <c:pt idx="320">
                        <c:v>61.899999999999991</c:v>
                      </c:pt>
                      <c:pt idx="321">
                        <c:v>56.230000000000004</c:v>
                      </c:pt>
                      <c:pt idx="322">
                        <c:v>68.12</c:v>
                      </c:pt>
                      <c:pt idx="323">
                        <c:v>100.1</c:v>
                      </c:pt>
                      <c:pt idx="324">
                        <c:v>686.01</c:v>
                      </c:pt>
                      <c:pt idx="325">
                        <c:v>85.300000000000011</c:v>
                      </c:pt>
                      <c:pt idx="326">
                        <c:v>83.11999999999999</c:v>
                      </c:pt>
                      <c:pt idx="327">
                        <c:v>525.01</c:v>
                      </c:pt>
                      <c:pt idx="328">
                        <c:v>623.66999999999996</c:v>
                      </c:pt>
                      <c:pt idx="329">
                        <c:v>55.849999999999994</c:v>
                      </c:pt>
                      <c:pt idx="330">
                        <c:v>104.99000000000001</c:v>
                      </c:pt>
                      <c:pt idx="331">
                        <c:v>57.620000000000005</c:v>
                      </c:pt>
                      <c:pt idx="332">
                        <c:v>229.82</c:v>
                      </c:pt>
                      <c:pt idx="333">
                        <c:v>143.94</c:v>
                      </c:pt>
                      <c:pt idx="334">
                        <c:v>78.12</c:v>
                      </c:pt>
                      <c:pt idx="335">
                        <c:v>54.990000000000009</c:v>
                      </c:pt>
                      <c:pt idx="336">
                        <c:v>43.39</c:v>
                      </c:pt>
                      <c:pt idx="337">
                        <c:v>174.61</c:v>
                      </c:pt>
                      <c:pt idx="338">
                        <c:v>237.20999999999998</c:v>
                      </c:pt>
                      <c:pt idx="339">
                        <c:v>80.889999999999986</c:v>
                      </c:pt>
                      <c:pt idx="340">
                        <c:v>37.840000000000003</c:v>
                      </c:pt>
                      <c:pt idx="341">
                        <c:v>45.53</c:v>
                      </c:pt>
                      <c:pt idx="342">
                        <c:v>30.799999999999997</c:v>
                      </c:pt>
                      <c:pt idx="343">
                        <c:v>58.85</c:v>
                      </c:pt>
                      <c:pt idx="344">
                        <c:v>118.97</c:v>
                      </c:pt>
                      <c:pt idx="345">
                        <c:v>113.21000000000001</c:v>
                      </c:pt>
                      <c:pt idx="346">
                        <c:v>73.36</c:v>
                      </c:pt>
                      <c:pt idx="347">
                        <c:v>112.07000000000001</c:v>
                      </c:pt>
                      <c:pt idx="348">
                        <c:v>121.61999999999999</c:v>
                      </c:pt>
                      <c:pt idx="349">
                        <c:v>74.900000000000006</c:v>
                      </c:pt>
                      <c:pt idx="350">
                        <c:v>14.99</c:v>
                      </c:pt>
                      <c:pt idx="351">
                        <c:v>20</c:v>
                      </c:pt>
                      <c:pt idx="352">
                        <c:v>31.35</c:v>
                      </c:pt>
                      <c:pt idx="353">
                        <c:v>82.18</c:v>
                      </c:pt>
                      <c:pt idx="354">
                        <c:v>39.930000000000007</c:v>
                      </c:pt>
                      <c:pt idx="355">
                        <c:v>37.660000000000004</c:v>
                      </c:pt>
                      <c:pt idx="356">
                        <c:v>66.14</c:v>
                      </c:pt>
                      <c:pt idx="357">
                        <c:v>26.360000000000003</c:v>
                      </c:pt>
                      <c:pt idx="358">
                        <c:v>18.07</c:v>
                      </c:pt>
                      <c:pt idx="359">
                        <c:v>25.660000000000004</c:v>
                      </c:pt>
                      <c:pt idx="360">
                        <c:v>53.62</c:v>
                      </c:pt>
                      <c:pt idx="361">
                        <c:v>58.949999999999996</c:v>
                      </c:pt>
                      <c:pt idx="362">
                        <c:v>17.019999999999996</c:v>
                      </c:pt>
                      <c:pt idx="363">
                        <c:v>61.919999999999995</c:v>
                      </c:pt>
                      <c:pt idx="364">
                        <c:v>79.37</c:v>
                      </c:pt>
                    </c:numCache>
                  </c:numRef>
                </c:val>
                <c:extLst xmlns:c15="http://schemas.microsoft.com/office/drawing/2012/chart">
                  <c:ext xmlns:c16="http://schemas.microsoft.com/office/drawing/2014/chart" uri="{C3380CC4-5D6E-409C-BE32-E72D297353CC}">
                    <c16:uniqueId val="{00000003-09D5-4CC0-9524-5E8E67094AA4}"/>
                  </c:ext>
                </c:extLst>
              </c15:ser>
            </c15:filteredAreaSeries>
          </c:ext>
        </c:extLst>
      </c:areaChart>
      <c:areaChart>
        <c:grouping val="stacked"/>
        <c:varyColors val="0"/>
        <c:dLbls>
          <c:showLegendKey val="0"/>
          <c:showVal val="0"/>
          <c:showCatName val="0"/>
          <c:showSerName val="0"/>
          <c:showPercent val="0"/>
          <c:showBubbleSize val="0"/>
        </c:dLbls>
        <c:axId val="395662952"/>
        <c:axId val="878753632"/>
        <c:extLst>
          <c:ext xmlns:c15="http://schemas.microsoft.com/office/drawing/2012/chart" uri="{02D57815-91ED-43cb-92C2-25804820EDAC}">
            <c15:filteredAreaSeries>
              <c15:ser>
                <c:idx val="4"/>
                <c:order val="4"/>
                <c:tx>
                  <c:strRef>
                    <c:extLst>
                      <c:ext uri="{02D57815-91ED-43cb-92C2-25804820EDAC}">
                        <c15:formulaRef>
                          <c15:sqref>'[Sähkön hintatilastot 2023.xlsx]Päivä (2)'!$F$1</c15:sqref>
                        </c15:formulaRef>
                      </c:ext>
                    </c:extLst>
                    <c:strCache>
                      <c:ptCount val="1"/>
                      <c:pt idx="0">
                        <c:v>Min. 2018</c:v>
                      </c:pt>
                    </c:strCache>
                  </c:strRef>
                </c:tx>
                <c:spPr>
                  <a:noFill/>
                  <a:ln>
                    <a:noFill/>
                  </a:ln>
                  <a:effectLst/>
                </c:spPr>
                <c:cat>
                  <c:numRef>
                    <c:extLst>
                      <c:ext uri="{02D57815-91ED-43cb-92C2-25804820EDAC}">
                        <c15:formulaRef>
                          <c15:sqref>'[Sähkön hintatilastot 2023.xlsx]Päivä (2)'!$A$2:$A$366</c15:sqref>
                        </c15:formulaRef>
                      </c:ext>
                    </c:extLst>
                    <c:numCache>
                      <c:formatCode>yyyy\-mm\-dd;@</c:formatCode>
                      <c:ptCount val="365"/>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formatCode="[$-409]d\-mmm;@">
                        <c:v>44999</c:v>
                      </c:pt>
                      <c:pt idx="73" formatCode="[$-409]d\-mmm;@">
                        <c:v>45000</c:v>
                      </c:pt>
                      <c:pt idx="74" formatCode="[$-409]d\-mmm;@">
                        <c:v>45001</c:v>
                      </c:pt>
                      <c:pt idx="75" formatCode="[$-409]d\-mmm;@">
                        <c:v>45002</c:v>
                      </c:pt>
                      <c:pt idx="76" formatCode="[$-409]d\-mmm;@">
                        <c:v>45003</c:v>
                      </c:pt>
                      <c:pt idx="77" formatCode="[$-409]d\-mmm;@">
                        <c:v>45004</c:v>
                      </c:pt>
                      <c:pt idx="78" formatCode="[$-409]d\-mmm;@">
                        <c:v>45005</c:v>
                      </c:pt>
                      <c:pt idx="79" formatCode="[$-409]d\-mmm;@">
                        <c:v>45006</c:v>
                      </c:pt>
                      <c:pt idx="80" formatCode="[$-409]d\-mmm;@">
                        <c:v>45007</c:v>
                      </c:pt>
                      <c:pt idx="81" formatCode="[$-409]d\-mmm;@">
                        <c:v>45008</c:v>
                      </c:pt>
                      <c:pt idx="82" formatCode="[$-409]d\-mmm;@">
                        <c:v>45009</c:v>
                      </c:pt>
                      <c:pt idx="83" formatCode="[$-409]d\-mmm;@">
                        <c:v>45010</c:v>
                      </c:pt>
                      <c:pt idx="84" formatCode="[$-409]d\-mmm;@">
                        <c:v>45011</c:v>
                      </c:pt>
                      <c:pt idx="85" formatCode="[$-409]d\-mmm;@">
                        <c:v>45012</c:v>
                      </c:pt>
                      <c:pt idx="86" formatCode="[$-409]d\-mmm;@">
                        <c:v>45013</c:v>
                      </c:pt>
                      <c:pt idx="87" formatCode="[$-409]d\-mmm;@">
                        <c:v>45014</c:v>
                      </c:pt>
                      <c:pt idx="88" formatCode="[$-409]d\-mmm;@">
                        <c:v>45015</c:v>
                      </c:pt>
                      <c:pt idx="89" formatCode="[$-409]d\-mmm;@">
                        <c:v>45016</c:v>
                      </c:pt>
                      <c:pt idx="90" formatCode="[$-409]d\-mmm;@">
                        <c:v>45017</c:v>
                      </c:pt>
                      <c:pt idx="91" formatCode="[$-409]d\-mmm;@">
                        <c:v>45018</c:v>
                      </c:pt>
                      <c:pt idx="92" formatCode="[$-409]d\-mmm;@">
                        <c:v>45019</c:v>
                      </c:pt>
                      <c:pt idx="93" formatCode="[$-409]d\-mmm;@">
                        <c:v>45020</c:v>
                      </c:pt>
                      <c:pt idx="94" formatCode="[$-409]d\-mmm;@">
                        <c:v>45021</c:v>
                      </c:pt>
                      <c:pt idx="95" formatCode="[$-409]d\-mmm;@">
                        <c:v>45022</c:v>
                      </c:pt>
                      <c:pt idx="96" formatCode="[$-409]d\-mmm;@">
                        <c:v>45023</c:v>
                      </c:pt>
                      <c:pt idx="97" formatCode="[$-409]d\-mmm;@">
                        <c:v>45024</c:v>
                      </c:pt>
                      <c:pt idx="98" formatCode="[$-409]d\-mmm;@">
                        <c:v>45025</c:v>
                      </c:pt>
                      <c:pt idx="99" formatCode="[$-409]d\-mmm;@">
                        <c:v>45026</c:v>
                      </c:pt>
                      <c:pt idx="100" formatCode="[$-409]d\-mmm;@">
                        <c:v>45027</c:v>
                      </c:pt>
                      <c:pt idx="101" formatCode="[$-409]d\-mmm;@">
                        <c:v>45028</c:v>
                      </c:pt>
                      <c:pt idx="102" formatCode="[$-409]d\-mmm;@">
                        <c:v>45029</c:v>
                      </c:pt>
                      <c:pt idx="103" formatCode="[$-409]d\-mmm;@">
                        <c:v>45030</c:v>
                      </c:pt>
                      <c:pt idx="104" formatCode="[$-409]d\-mmm;@">
                        <c:v>45031</c:v>
                      </c:pt>
                      <c:pt idx="105" formatCode="[$-409]d\-mmm;@">
                        <c:v>45032</c:v>
                      </c:pt>
                      <c:pt idx="106" formatCode="[$-409]d\-mmm;@">
                        <c:v>45033</c:v>
                      </c:pt>
                      <c:pt idx="107" formatCode="[$-409]d\-mmm;@">
                        <c:v>45034</c:v>
                      </c:pt>
                      <c:pt idx="108" formatCode="[$-409]d\-mmm;@">
                        <c:v>45035</c:v>
                      </c:pt>
                      <c:pt idx="109" formatCode="[$-409]d\-mmm;@">
                        <c:v>45036</c:v>
                      </c:pt>
                      <c:pt idx="110" formatCode="[$-409]d\-mmm;@">
                        <c:v>45037</c:v>
                      </c:pt>
                      <c:pt idx="111" formatCode="[$-409]d\-mmm;@">
                        <c:v>45038</c:v>
                      </c:pt>
                      <c:pt idx="112" formatCode="[$-409]d\-mmm;@">
                        <c:v>45039</c:v>
                      </c:pt>
                      <c:pt idx="113" formatCode="[$-409]d\-mmm;@">
                        <c:v>45040</c:v>
                      </c:pt>
                      <c:pt idx="114" formatCode="[$-409]d\-mmm;@">
                        <c:v>45041</c:v>
                      </c:pt>
                      <c:pt idx="115" formatCode="[$-409]d\-mmm;@">
                        <c:v>45042</c:v>
                      </c:pt>
                      <c:pt idx="116" formatCode="[$-409]d\-mmm;@">
                        <c:v>45043</c:v>
                      </c:pt>
                      <c:pt idx="117" formatCode="[$-409]d\-mmm;@">
                        <c:v>45044</c:v>
                      </c:pt>
                      <c:pt idx="118" formatCode="[$-409]d\-mmm;@">
                        <c:v>45045</c:v>
                      </c:pt>
                      <c:pt idx="119" formatCode="[$-409]d\-mmm;@">
                        <c:v>45046</c:v>
                      </c:pt>
                      <c:pt idx="120" formatCode="[$-409]d\-mmm;@">
                        <c:v>45047</c:v>
                      </c:pt>
                      <c:pt idx="121" formatCode="[$-409]d\-mmm;@">
                        <c:v>45048</c:v>
                      </c:pt>
                      <c:pt idx="122" formatCode="[$-409]d\-mmm;@">
                        <c:v>45049</c:v>
                      </c:pt>
                      <c:pt idx="123" formatCode="[$-409]d\-mmm;@">
                        <c:v>45050</c:v>
                      </c:pt>
                      <c:pt idx="124" formatCode="[$-409]d\-mmm;@">
                        <c:v>45051</c:v>
                      </c:pt>
                      <c:pt idx="125" formatCode="[$-409]d\-mmm;@">
                        <c:v>45052</c:v>
                      </c:pt>
                      <c:pt idx="126" formatCode="[$-409]d\-mmm;@">
                        <c:v>45053</c:v>
                      </c:pt>
                      <c:pt idx="127" formatCode="[$-409]d\-mmm;@">
                        <c:v>45054</c:v>
                      </c:pt>
                      <c:pt idx="128" formatCode="[$-409]d\-mmm;@">
                        <c:v>45055</c:v>
                      </c:pt>
                      <c:pt idx="129" formatCode="[$-409]d\-mmm;@">
                        <c:v>45056</c:v>
                      </c:pt>
                      <c:pt idx="130" formatCode="[$-409]d\-mmm;@">
                        <c:v>45057</c:v>
                      </c:pt>
                      <c:pt idx="131" formatCode="[$-409]d\-mmm;@">
                        <c:v>45058</c:v>
                      </c:pt>
                      <c:pt idx="132" formatCode="[$-409]d\-mmm;@">
                        <c:v>45059</c:v>
                      </c:pt>
                      <c:pt idx="133" formatCode="[$-409]d\-mmm;@">
                        <c:v>45060</c:v>
                      </c:pt>
                      <c:pt idx="134" formatCode="[$-409]d\-mmm;@">
                        <c:v>45061</c:v>
                      </c:pt>
                      <c:pt idx="135" formatCode="[$-409]d\-mmm;@">
                        <c:v>45062</c:v>
                      </c:pt>
                      <c:pt idx="136" formatCode="[$-409]d\-mmm;@">
                        <c:v>45063</c:v>
                      </c:pt>
                      <c:pt idx="137" formatCode="[$-409]d\-mmm;@">
                        <c:v>45064</c:v>
                      </c:pt>
                      <c:pt idx="138" formatCode="[$-409]d\-mmm;@">
                        <c:v>45065</c:v>
                      </c:pt>
                      <c:pt idx="139" formatCode="[$-409]d\-mmm;@">
                        <c:v>45066</c:v>
                      </c:pt>
                      <c:pt idx="140" formatCode="[$-409]d\-mmm;@">
                        <c:v>45067</c:v>
                      </c:pt>
                      <c:pt idx="141" formatCode="[$-409]d\-mmm;@">
                        <c:v>45068</c:v>
                      </c:pt>
                      <c:pt idx="142" formatCode="[$-409]d\-mmm;@">
                        <c:v>45069</c:v>
                      </c:pt>
                      <c:pt idx="143" formatCode="[$-409]d\-mmm;@">
                        <c:v>45070</c:v>
                      </c:pt>
                      <c:pt idx="144" formatCode="[$-409]d\-mmm;@">
                        <c:v>45071</c:v>
                      </c:pt>
                      <c:pt idx="145" formatCode="[$-409]d\-mmm;@">
                        <c:v>45072</c:v>
                      </c:pt>
                      <c:pt idx="146" formatCode="[$-409]d\-mmm;@">
                        <c:v>45073</c:v>
                      </c:pt>
                      <c:pt idx="147" formatCode="[$-409]d\-mmm;@">
                        <c:v>45074</c:v>
                      </c:pt>
                      <c:pt idx="148" formatCode="[$-409]d\-mmm;@">
                        <c:v>45075</c:v>
                      </c:pt>
                      <c:pt idx="149" formatCode="[$-409]d\-mmm;@">
                        <c:v>45076</c:v>
                      </c:pt>
                      <c:pt idx="150" formatCode="[$-409]d\-mmm;@">
                        <c:v>45077</c:v>
                      </c:pt>
                      <c:pt idx="151" formatCode="[$-409]d\-mmm;@">
                        <c:v>45078</c:v>
                      </c:pt>
                      <c:pt idx="152" formatCode="[$-409]d\-mmm;@">
                        <c:v>45079</c:v>
                      </c:pt>
                      <c:pt idx="153" formatCode="[$-409]d\-mmm;@">
                        <c:v>45080</c:v>
                      </c:pt>
                      <c:pt idx="154" formatCode="[$-409]d\-mmm;@">
                        <c:v>45081</c:v>
                      </c:pt>
                      <c:pt idx="155" formatCode="[$-409]d\-mmm;@">
                        <c:v>45082</c:v>
                      </c:pt>
                      <c:pt idx="156" formatCode="[$-409]d\-mmm;@">
                        <c:v>45083</c:v>
                      </c:pt>
                      <c:pt idx="157" formatCode="[$-409]d\-mmm;@">
                        <c:v>45084</c:v>
                      </c:pt>
                      <c:pt idx="158" formatCode="[$-409]d\-mmm;@">
                        <c:v>45085</c:v>
                      </c:pt>
                      <c:pt idx="159" formatCode="[$-409]d\-mmm;@">
                        <c:v>45086</c:v>
                      </c:pt>
                      <c:pt idx="160" formatCode="[$-409]d\-mmm;@">
                        <c:v>45087</c:v>
                      </c:pt>
                      <c:pt idx="161" formatCode="[$-409]d\-mmm;@">
                        <c:v>45088</c:v>
                      </c:pt>
                      <c:pt idx="162" formatCode="[$-409]d\-mmm;@">
                        <c:v>45089</c:v>
                      </c:pt>
                      <c:pt idx="163" formatCode="[$-409]d\-mmm;@">
                        <c:v>45090</c:v>
                      </c:pt>
                      <c:pt idx="164" formatCode="[$-409]d\-mmm;@">
                        <c:v>45091</c:v>
                      </c:pt>
                      <c:pt idx="165" formatCode="[$-409]d\-mmm;@">
                        <c:v>45092</c:v>
                      </c:pt>
                      <c:pt idx="166" formatCode="[$-409]d\-mmm;@">
                        <c:v>45093</c:v>
                      </c:pt>
                      <c:pt idx="167" formatCode="[$-409]d\-mmm;@">
                        <c:v>45094</c:v>
                      </c:pt>
                      <c:pt idx="168" formatCode="[$-409]d\-mmm;@">
                        <c:v>45095</c:v>
                      </c:pt>
                      <c:pt idx="169" formatCode="[$-409]d\-mmm;@">
                        <c:v>45096</c:v>
                      </c:pt>
                      <c:pt idx="170" formatCode="[$-409]d\-mmm;@">
                        <c:v>45097</c:v>
                      </c:pt>
                      <c:pt idx="171" formatCode="[$-409]d\-mmm;@">
                        <c:v>45098</c:v>
                      </c:pt>
                      <c:pt idx="172" formatCode="[$-409]d\-mmm;@">
                        <c:v>45099</c:v>
                      </c:pt>
                      <c:pt idx="173" formatCode="[$-409]d\-mmm;@">
                        <c:v>45100</c:v>
                      </c:pt>
                      <c:pt idx="174" formatCode="[$-409]d\-mmm;@">
                        <c:v>45101</c:v>
                      </c:pt>
                      <c:pt idx="175" formatCode="[$-409]d\-mmm;@">
                        <c:v>45102</c:v>
                      </c:pt>
                      <c:pt idx="176" formatCode="[$-409]d\-mmm;@">
                        <c:v>45103</c:v>
                      </c:pt>
                      <c:pt idx="177" formatCode="[$-409]d\-mmm;@">
                        <c:v>45104</c:v>
                      </c:pt>
                      <c:pt idx="178" formatCode="[$-409]d\-mmm;@">
                        <c:v>45105</c:v>
                      </c:pt>
                      <c:pt idx="179" formatCode="[$-409]d\-mmm;@">
                        <c:v>45106</c:v>
                      </c:pt>
                      <c:pt idx="180" formatCode="[$-409]d\-mmm;@">
                        <c:v>45107</c:v>
                      </c:pt>
                      <c:pt idx="181" formatCode="[$-409]d\-mmm;@">
                        <c:v>45108</c:v>
                      </c:pt>
                      <c:pt idx="182" formatCode="[$-409]d\-mmm;@">
                        <c:v>45109</c:v>
                      </c:pt>
                      <c:pt idx="183" formatCode="[$-409]d\-mmm;@">
                        <c:v>45110</c:v>
                      </c:pt>
                      <c:pt idx="184" formatCode="[$-409]d\-mmm;@">
                        <c:v>45111</c:v>
                      </c:pt>
                      <c:pt idx="185" formatCode="[$-409]d\-mmm;@">
                        <c:v>45112</c:v>
                      </c:pt>
                      <c:pt idx="186" formatCode="[$-409]d\-mmm;@">
                        <c:v>45113</c:v>
                      </c:pt>
                      <c:pt idx="187" formatCode="[$-409]d\-mmm;@">
                        <c:v>45114</c:v>
                      </c:pt>
                      <c:pt idx="188" formatCode="[$-409]d\-mmm;@">
                        <c:v>45115</c:v>
                      </c:pt>
                      <c:pt idx="189" formatCode="[$-409]d\-mmm;@">
                        <c:v>45116</c:v>
                      </c:pt>
                      <c:pt idx="190" formatCode="[$-409]d\-mmm;@">
                        <c:v>45117</c:v>
                      </c:pt>
                      <c:pt idx="191" formatCode="[$-409]d\-mmm;@">
                        <c:v>45118</c:v>
                      </c:pt>
                      <c:pt idx="192" formatCode="[$-409]d\-mmm;@">
                        <c:v>45119</c:v>
                      </c:pt>
                      <c:pt idx="193" formatCode="[$-409]d\-mmm;@">
                        <c:v>45120</c:v>
                      </c:pt>
                      <c:pt idx="194" formatCode="[$-409]d\-mmm;@">
                        <c:v>45121</c:v>
                      </c:pt>
                      <c:pt idx="195" formatCode="[$-409]d\-mmm;@">
                        <c:v>45122</c:v>
                      </c:pt>
                      <c:pt idx="196" formatCode="[$-409]d\-mmm;@">
                        <c:v>45123</c:v>
                      </c:pt>
                      <c:pt idx="197" formatCode="[$-409]d\-mmm;@">
                        <c:v>45124</c:v>
                      </c:pt>
                      <c:pt idx="198" formatCode="[$-409]d\-mmm;@">
                        <c:v>45125</c:v>
                      </c:pt>
                      <c:pt idx="199" formatCode="[$-409]d\-mmm;@">
                        <c:v>45126</c:v>
                      </c:pt>
                      <c:pt idx="200" formatCode="[$-409]d\-mmm;@">
                        <c:v>45127</c:v>
                      </c:pt>
                      <c:pt idx="201" formatCode="[$-409]d\-mmm;@">
                        <c:v>45128</c:v>
                      </c:pt>
                      <c:pt idx="202" formatCode="[$-409]d\-mmm;@">
                        <c:v>45129</c:v>
                      </c:pt>
                      <c:pt idx="203" formatCode="[$-409]d\-mmm;@">
                        <c:v>45130</c:v>
                      </c:pt>
                      <c:pt idx="204" formatCode="[$-409]d\-mmm;@">
                        <c:v>45131</c:v>
                      </c:pt>
                      <c:pt idx="205" formatCode="[$-409]d\-mmm;@">
                        <c:v>45132</c:v>
                      </c:pt>
                      <c:pt idx="206" formatCode="[$-409]d\-mmm;@">
                        <c:v>45133</c:v>
                      </c:pt>
                      <c:pt idx="207" formatCode="[$-409]d\-mmm;@">
                        <c:v>45134</c:v>
                      </c:pt>
                      <c:pt idx="208" formatCode="[$-409]d\-mmm;@">
                        <c:v>45135</c:v>
                      </c:pt>
                      <c:pt idx="209" formatCode="[$-409]d\-mmm;@">
                        <c:v>45136</c:v>
                      </c:pt>
                      <c:pt idx="210" formatCode="[$-409]d\-mmm;@">
                        <c:v>45137</c:v>
                      </c:pt>
                      <c:pt idx="211" formatCode="[$-409]d\-mmm;@">
                        <c:v>45138</c:v>
                      </c:pt>
                      <c:pt idx="212" formatCode="[$-409]d\-mmm;@">
                        <c:v>45139</c:v>
                      </c:pt>
                      <c:pt idx="213" formatCode="[$-409]d\-mmm;@">
                        <c:v>45140</c:v>
                      </c:pt>
                      <c:pt idx="214" formatCode="[$-409]d\-mmm;@">
                        <c:v>45141</c:v>
                      </c:pt>
                      <c:pt idx="215" formatCode="[$-409]d\-mmm;@">
                        <c:v>45142</c:v>
                      </c:pt>
                      <c:pt idx="216" formatCode="[$-409]d\-mmm;@">
                        <c:v>45143</c:v>
                      </c:pt>
                      <c:pt idx="217" formatCode="[$-409]d\-mmm;@">
                        <c:v>45144</c:v>
                      </c:pt>
                      <c:pt idx="218" formatCode="[$-409]d\-mmm;@">
                        <c:v>45145</c:v>
                      </c:pt>
                      <c:pt idx="219" formatCode="[$-409]d\-mmm;@">
                        <c:v>45146</c:v>
                      </c:pt>
                      <c:pt idx="220" formatCode="[$-409]d\-mmm;@">
                        <c:v>45147</c:v>
                      </c:pt>
                      <c:pt idx="221" formatCode="[$-409]d\-mmm;@">
                        <c:v>45148</c:v>
                      </c:pt>
                      <c:pt idx="222" formatCode="[$-409]d\-mmm;@">
                        <c:v>45149</c:v>
                      </c:pt>
                      <c:pt idx="223" formatCode="[$-409]d\-mmm;@">
                        <c:v>45150</c:v>
                      </c:pt>
                      <c:pt idx="224" formatCode="[$-409]d\-mmm;@">
                        <c:v>45151</c:v>
                      </c:pt>
                      <c:pt idx="225" formatCode="[$-409]d\-mmm;@">
                        <c:v>45152</c:v>
                      </c:pt>
                      <c:pt idx="226" formatCode="[$-409]d\-mmm;@">
                        <c:v>45153</c:v>
                      </c:pt>
                      <c:pt idx="227" formatCode="[$-409]d\-mmm;@">
                        <c:v>45154</c:v>
                      </c:pt>
                      <c:pt idx="228" formatCode="[$-409]d\-mmm;@">
                        <c:v>45155</c:v>
                      </c:pt>
                      <c:pt idx="229" formatCode="[$-409]d\-mmm;@">
                        <c:v>45156</c:v>
                      </c:pt>
                      <c:pt idx="230" formatCode="[$-409]d\-mmm;@">
                        <c:v>45157</c:v>
                      </c:pt>
                      <c:pt idx="231" formatCode="[$-409]d\-mmm;@">
                        <c:v>45158</c:v>
                      </c:pt>
                      <c:pt idx="232" formatCode="[$-409]d\-mmm;@">
                        <c:v>45159</c:v>
                      </c:pt>
                      <c:pt idx="233" formatCode="[$-409]d\-mmm;@">
                        <c:v>45160</c:v>
                      </c:pt>
                      <c:pt idx="234" formatCode="[$-409]d\-mmm;@">
                        <c:v>45161</c:v>
                      </c:pt>
                      <c:pt idx="235" formatCode="[$-409]d\-mmm;@">
                        <c:v>45162</c:v>
                      </c:pt>
                      <c:pt idx="236" formatCode="[$-409]d\-mmm;@">
                        <c:v>45163</c:v>
                      </c:pt>
                      <c:pt idx="237" formatCode="[$-409]d\-mmm;@">
                        <c:v>45164</c:v>
                      </c:pt>
                      <c:pt idx="238" formatCode="[$-409]d\-mmm;@">
                        <c:v>45165</c:v>
                      </c:pt>
                      <c:pt idx="239" formatCode="[$-409]d\-mmm;@">
                        <c:v>45166</c:v>
                      </c:pt>
                      <c:pt idx="240" formatCode="[$-409]d\-mmm;@">
                        <c:v>45167</c:v>
                      </c:pt>
                      <c:pt idx="241" formatCode="[$-409]d\-mmm;@">
                        <c:v>45168</c:v>
                      </c:pt>
                      <c:pt idx="242" formatCode="[$-409]d\-mmm;@">
                        <c:v>45169</c:v>
                      </c:pt>
                      <c:pt idx="243" formatCode="[$-409]d\-mmm;@">
                        <c:v>45170</c:v>
                      </c:pt>
                      <c:pt idx="244" formatCode="[$-409]d\-mmm;@">
                        <c:v>45171</c:v>
                      </c:pt>
                      <c:pt idx="245" formatCode="[$-409]d\-mmm;@">
                        <c:v>45172</c:v>
                      </c:pt>
                      <c:pt idx="246" formatCode="[$-409]d\-mmm;@">
                        <c:v>45173</c:v>
                      </c:pt>
                      <c:pt idx="247" formatCode="[$-409]d\-mmm;@">
                        <c:v>45174</c:v>
                      </c:pt>
                      <c:pt idx="248" formatCode="[$-409]d\-mmm;@">
                        <c:v>45175</c:v>
                      </c:pt>
                      <c:pt idx="249" formatCode="[$-409]d\-mmm;@">
                        <c:v>45176</c:v>
                      </c:pt>
                      <c:pt idx="250" formatCode="[$-409]d\-mmm;@">
                        <c:v>45177</c:v>
                      </c:pt>
                      <c:pt idx="251" formatCode="[$-409]d\-mmm;@">
                        <c:v>45178</c:v>
                      </c:pt>
                      <c:pt idx="252" formatCode="[$-409]d\-mmm;@">
                        <c:v>45179</c:v>
                      </c:pt>
                      <c:pt idx="253" formatCode="[$-409]d\-mmm;@">
                        <c:v>45180</c:v>
                      </c:pt>
                      <c:pt idx="254" formatCode="[$-409]d\-mmm;@">
                        <c:v>45181</c:v>
                      </c:pt>
                      <c:pt idx="255" formatCode="[$-409]d\-mmm;@">
                        <c:v>45182</c:v>
                      </c:pt>
                      <c:pt idx="256" formatCode="[$-409]d\-mmm;@">
                        <c:v>45183</c:v>
                      </c:pt>
                      <c:pt idx="257" formatCode="[$-409]d\-mmm;@">
                        <c:v>45184</c:v>
                      </c:pt>
                      <c:pt idx="258" formatCode="[$-409]d\-mmm;@">
                        <c:v>45185</c:v>
                      </c:pt>
                      <c:pt idx="259" formatCode="[$-409]d\-mmm;@">
                        <c:v>45186</c:v>
                      </c:pt>
                      <c:pt idx="260" formatCode="[$-409]d\-mmm;@">
                        <c:v>45187</c:v>
                      </c:pt>
                      <c:pt idx="261" formatCode="[$-409]d\-mmm;@">
                        <c:v>45188</c:v>
                      </c:pt>
                      <c:pt idx="262" formatCode="[$-409]d\-mmm;@">
                        <c:v>45189</c:v>
                      </c:pt>
                      <c:pt idx="263" formatCode="[$-409]d\-mmm;@">
                        <c:v>45190</c:v>
                      </c:pt>
                      <c:pt idx="264" formatCode="[$-409]d\-mmm;@">
                        <c:v>45191</c:v>
                      </c:pt>
                      <c:pt idx="265" formatCode="[$-409]d\-mmm;@">
                        <c:v>45192</c:v>
                      </c:pt>
                      <c:pt idx="266" formatCode="[$-409]d\-mmm;@">
                        <c:v>45193</c:v>
                      </c:pt>
                      <c:pt idx="267" formatCode="[$-409]d\-mmm;@">
                        <c:v>45194</c:v>
                      </c:pt>
                      <c:pt idx="268" formatCode="[$-409]d\-mmm;@">
                        <c:v>45195</c:v>
                      </c:pt>
                      <c:pt idx="269" formatCode="[$-409]d\-mmm;@">
                        <c:v>45196</c:v>
                      </c:pt>
                      <c:pt idx="270" formatCode="[$-409]d\-mmm;@">
                        <c:v>45197</c:v>
                      </c:pt>
                      <c:pt idx="271" formatCode="[$-409]d\-mmm;@">
                        <c:v>45198</c:v>
                      </c:pt>
                      <c:pt idx="272" formatCode="[$-409]d\-mmm;@">
                        <c:v>45199</c:v>
                      </c:pt>
                      <c:pt idx="273" formatCode="[$-409]d\-mmm;@">
                        <c:v>45200</c:v>
                      </c:pt>
                      <c:pt idx="274" formatCode="[$-409]d\-mmm;@">
                        <c:v>45201</c:v>
                      </c:pt>
                      <c:pt idx="275" formatCode="[$-409]d\-mmm;@">
                        <c:v>45202</c:v>
                      </c:pt>
                      <c:pt idx="276" formatCode="[$-409]d\-mmm;@">
                        <c:v>45203</c:v>
                      </c:pt>
                      <c:pt idx="277" formatCode="[$-409]d\-mmm;@">
                        <c:v>45204</c:v>
                      </c:pt>
                      <c:pt idx="278" formatCode="[$-409]d\-mmm;@">
                        <c:v>45205</c:v>
                      </c:pt>
                      <c:pt idx="279" formatCode="[$-409]d\-mmm;@">
                        <c:v>45206</c:v>
                      </c:pt>
                      <c:pt idx="280" formatCode="[$-409]d\-mmm;@">
                        <c:v>45207</c:v>
                      </c:pt>
                      <c:pt idx="281" formatCode="[$-409]d\-mmm;@">
                        <c:v>45208</c:v>
                      </c:pt>
                      <c:pt idx="282" formatCode="[$-409]d\-mmm;@">
                        <c:v>45209</c:v>
                      </c:pt>
                      <c:pt idx="283" formatCode="[$-409]d\-mmm;@">
                        <c:v>45210</c:v>
                      </c:pt>
                      <c:pt idx="284" formatCode="[$-409]d\-mmm;@">
                        <c:v>45211</c:v>
                      </c:pt>
                      <c:pt idx="285" formatCode="[$-409]d\-mmm;@">
                        <c:v>45212</c:v>
                      </c:pt>
                      <c:pt idx="286" formatCode="[$-409]d\-mmm;@">
                        <c:v>45213</c:v>
                      </c:pt>
                      <c:pt idx="287" formatCode="[$-409]d\-mmm;@">
                        <c:v>45214</c:v>
                      </c:pt>
                      <c:pt idx="288" formatCode="[$-409]d\-mmm;@">
                        <c:v>45215</c:v>
                      </c:pt>
                      <c:pt idx="289" formatCode="[$-409]d\-mmm;@">
                        <c:v>45216</c:v>
                      </c:pt>
                      <c:pt idx="290" formatCode="[$-409]d\-mmm;@">
                        <c:v>45217</c:v>
                      </c:pt>
                      <c:pt idx="291" formatCode="[$-409]d\-mmm;@">
                        <c:v>45218</c:v>
                      </c:pt>
                      <c:pt idx="292" formatCode="[$-409]d\-mmm;@">
                        <c:v>45219</c:v>
                      </c:pt>
                      <c:pt idx="293" formatCode="[$-409]d\-mmm;@">
                        <c:v>45220</c:v>
                      </c:pt>
                      <c:pt idx="294" formatCode="[$-409]d\-mmm;@">
                        <c:v>45221</c:v>
                      </c:pt>
                      <c:pt idx="295" formatCode="[$-409]d\-mmm;@">
                        <c:v>45222</c:v>
                      </c:pt>
                      <c:pt idx="296" formatCode="[$-409]d\-mmm;@">
                        <c:v>45223</c:v>
                      </c:pt>
                      <c:pt idx="297" formatCode="[$-409]d\-mmm;@">
                        <c:v>45224</c:v>
                      </c:pt>
                      <c:pt idx="298" formatCode="[$-409]d\-mmm;@">
                        <c:v>45225</c:v>
                      </c:pt>
                      <c:pt idx="299" formatCode="[$-409]d\-mmm;@">
                        <c:v>45226</c:v>
                      </c:pt>
                      <c:pt idx="300" formatCode="[$-409]d\-mmm;@">
                        <c:v>45227</c:v>
                      </c:pt>
                      <c:pt idx="301" formatCode="[$-409]d\-mmm;@">
                        <c:v>45228</c:v>
                      </c:pt>
                      <c:pt idx="302" formatCode="[$-409]d\-mmm;@">
                        <c:v>45229</c:v>
                      </c:pt>
                      <c:pt idx="303" formatCode="[$-409]d\-mmm;@">
                        <c:v>45230</c:v>
                      </c:pt>
                      <c:pt idx="304" formatCode="[$-409]d\-mmm;@">
                        <c:v>45231</c:v>
                      </c:pt>
                      <c:pt idx="305" formatCode="[$-409]d\-mmm;@">
                        <c:v>45232</c:v>
                      </c:pt>
                      <c:pt idx="306" formatCode="[$-409]d\-mmm;@">
                        <c:v>45233</c:v>
                      </c:pt>
                      <c:pt idx="307" formatCode="[$-409]d\-mmm;@">
                        <c:v>45234</c:v>
                      </c:pt>
                      <c:pt idx="308" formatCode="[$-409]d\-mmm;@">
                        <c:v>45235</c:v>
                      </c:pt>
                      <c:pt idx="309" formatCode="[$-409]d\-mmm;@">
                        <c:v>45236</c:v>
                      </c:pt>
                      <c:pt idx="310" formatCode="[$-409]d\-mmm;@">
                        <c:v>45237</c:v>
                      </c:pt>
                      <c:pt idx="311" formatCode="[$-409]d\-mmm;@">
                        <c:v>45238</c:v>
                      </c:pt>
                      <c:pt idx="312" formatCode="[$-409]d\-mmm;@">
                        <c:v>45239</c:v>
                      </c:pt>
                      <c:pt idx="313" formatCode="[$-409]d\-mmm;@">
                        <c:v>45240</c:v>
                      </c:pt>
                      <c:pt idx="314" formatCode="[$-409]d\-mmm;@">
                        <c:v>45241</c:v>
                      </c:pt>
                      <c:pt idx="315" formatCode="[$-409]d\-mmm;@">
                        <c:v>45242</c:v>
                      </c:pt>
                      <c:pt idx="316" formatCode="[$-409]d\-mmm;@">
                        <c:v>45243</c:v>
                      </c:pt>
                      <c:pt idx="317" formatCode="[$-409]d\-mmm;@">
                        <c:v>45244</c:v>
                      </c:pt>
                      <c:pt idx="318" formatCode="[$-409]d\-mmm;@">
                        <c:v>45245</c:v>
                      </c:pt>
                      <c:pt idx="319" formatCode="[$-409]d\-mmm;@">
                        <c:v>45246</c:v>
                      </c:pt>
                      <c:pt idx="320" formatCode="[$-409]d\-mmm;@">
                        <c:v>45247</c:v>
                      </c:pt>
                      <c:pt idx="321" formatCode="[$-409]d\-mmm;@">
                        <c:v>45248</c:v>
                      </c:pt>
                      <c:pt idx="322" formatCode="[$-409]d\-mmm;@">
                        <c:v>45249</c:v>
                      </c:pt>
                      <c:pt idx="323" formatCode="[$-409]d\-mmm;@">
                        <c:v>45250</c:v>
                      </c:pt>
                      <c:pt idx="324" formatCode="[$-409]d\-mmm;@">
                        <c:v>45251</c:v>
                      </c:pt>
                      <c:pt idx="325" formatCode="[$-409]d\-mmm;@">
                        <c:v>45252</c:v>
                      </c:pt>
                      <c:pt idx="326" formatCode="[$-409]d\-mmm;@">
                        <c:v>45253</c:v>
                      </c:pt>
                      <c:pt idx="327" formatCode="[$-409]d\-mmm;@">
                        <c:v>45254</c:v>
                      </c:pt>
                      <c:pt idx="328" formatCode="[$-409]d\-mmm;@">
                        <c:v>45255</c:v>
                      </c:pt>
                      <c:pt idx="329" formatCode="[$-409]d\-mmm;@">
                        <c:v>45256</c:v>
                      </c:pt>
                      <c:pt idx="330" formatCode="[$-409]d\-mmm;@">
                        <c:v>45257</c:v>
                      </c:pt>
                      <c:pt idx="331" formatCode="[$-409]d\-mmm;@">
                        <c:v>45258</c:v>
                      </c:pt>
                      <c:pt idx="332" formatCode="[$-409]d\-mmm;@">
                        <c:v>45259</c:v>
                      </c:pt>
                      <c:pt idx="333" formatCode="[$-409]d\-mmm;@">
                        <c:v>45260</c:v>
                      </c:pt>
                      <c:pt idx="334" formatCode="[$-409]d\-mmm;@">
                        <c:v>45261</c:v>
                      </c:pt>
                      <c:pt idx="335" formatCode="[$-409]d\-mmm;@">
                        <c:v>45262</c:v>
                      </c:pt>
                      <c:pt idx="336" formatCode="[$-409]d\-mmm;@">
                        <c:v>45263</c:v>
                      </c:pt>
                      <c:pt idx="337" formatCode="[$-409]d\-mmm;@">
                        <c:v>45264</c:v>
                      </c:pt>
                      <c:pt idx="338" formatCode="[$-409]d\-mmm;@">
                        <c:v>45265</c:v>
                      </c:pt>
                      <c:pt idx="339" formatCode="[$-409]d\-mmm;@">
                        <c:v>45266</c:v>
                      </c:pt>
                      <c:pt idx="340" formatCode="[$-409]d\-mmm;@">
                        <c:v>45267</c:v>
                      </c:pt>
                      <c:pt idx="341" formatCode="[$-409]d\-mmm;@">
                        <c:v>45268</c:v>
                      </c:pt>
                      <c:pt idx="342" formatCode="[$-409]d\-mmm;@">
                        <c:v>45269</c:v>
                      </c:pt>
                      <c:pt idx="343" formatCode="[$-409]d\-mmm;@">
                        <c:v>45270</c:v>
                      </c:pt>
                      <c:pt idx="344" formatCode="[$-409]d\-mmm;@">
                        <c:v>45271</c:v>
                      </c:pt>
                      <c:pt idx="345" formatCode="[$-409]d\-mmm;@">
                        <c:v>45272</c:v>
                      </c:pt>
                      <c:pt idx="346" formatCode="[$-409]d\-mmm;@">
                        <c:v>45273</c:v>
                      </c:pt>
                      <c:pt idx="347" formatCode="[$-409]d\-mmm;@">
                        <c:v>45274</c:v>
                      </c:pt>
                      <c:pt idx="348" formatCode="[$-409]d\-mmm;@">
                        <c:v>45275</c:v>
                      </c:pt>
                      <c:pt idx="349" formatCode="[$-409]d\-mmm;@">
                        <c:v>45276</c:v>
                      </c:pt>
                      <c:pt idx="350" formatCode="[$-409]d\-mmm;@">
                        <c:v>45277</c:v>
                      </c:pt>
                      <c:pt idx="351" formatCode="[$-409]d\-mmm;@">
                        <c:v>45278</c:v>
                      </c:pt>
                      <c:pt idx="352" formatCode="[$-409]d\-mmm;@">
                        <c:v>45279</c:v>
                      </c:pt>
                      <c:pt idx="353" formatCode="[$-409]d\-mmm;@">
                        <c:v>45280</c:v>
                      </c:pt>
                      <c:pt idx="354" formatCode="[$-409]d\-mmm;@">
                        <c:v>45281</c:v>
                      </c:pt>
                      <c:pt idx="355" formatCode="[$-409]d\-mmm;@">
                        <c:v>45282</c:v>
                      </c:pt>
                      <c:pt idx="356" formatCode="[$-409]d\-mmm;@">
                        <c:v>45283</c:v>
                      </c:pt>
                      <c:pt idx="357" formatCode="[$-409]d\-mmm;@">
                        <c:v>45284</c:v>
                      </c:pt>
                      <c:pt idx="358" formatCode="[$-409]d\-mmm;@">
                        <c:v>45285</c:v>
                      </c:pt>
                      <c:pt idx="359" formatCode="[$-409]d\-mmm;@">
                        <c:v>45286</c:v>
                      </c:pt>
                      <c:pt idx="360" formatCode="[$-409]d\-mmm;@">
                        <c:v>45287</c:v>
                      </c:pt>
                      <c:pt idx="361" formatCode="[$-409]d\-mmm;@">
                        <c:v>45288</c:v>
                      </c:pt>
                      <c:pt idx="362" formatCode="[$-409]d\-mmm;@">
                        <c:v>45289</c:v>
                      </c:pt>
                      <c:pt idx="363" formatCode="[$-409]d\-mmm;@">
                        <c:v>45290</c:v>
                      </c:pt>
                      <c:pt idx="364" formatCode="[$-409]d\-mmm;@">
                        <c:v>45291</c:v>
                      </c:pt>
                    </c:numCache>
                  </c:numRef>
                </c:cat>
                <c:val>
                  <c:numRef>
                    <c:extLst>
                      <c:ext uri="{02D57815-91ED-43cb-92C2-25804820EDAC}">
                        <c15:formulaRef>
                          <c15:sqref>'[Sähkön hintatilastot 2023.xlsx]Päivä (2)'!$F$2:$F$366</c15:sqref>
                        </c15:formulaRef>
                      </c:ext>
                    </c:extLst>
                    <c:numCache>
                      <c:formatCode>General</c:formatCode>
                      <c:ptCount val="365"/>
                      <c:pt idx="0">
                        <c:v>17.78</c:v>
                      </c:pt>
                      <c:pt idx="1">
                        <c:v>23.16</c:v>
                      </c:pt>
                      <c:pt idx="2">
                        <c:v>26.23</c:v>
                      </c:pt>
                      <c:pt idx="3">
                        <c:v>26.47</c:v>
                      </c:pt>
                      <c:pt idx="4">
                        <c:v>26.5</c:v>
                      </c:pt>
                      <c:pt idx="5">
                        <c:v>28</c:v>
                      </c:pt>
                      <c:pt idx="6">
                        <c:v>25.89</c:v>
                      </c:pt>
                      <c:pt idx="7">
                        <c:v>23.92</c:v>
                      </c:pt>
                      <c:pt idx="8">
                        <c:v>25.29</c:v>
                      </c:pt>
                      <c:pt idx="9">
                        <c:v>27.57</c:v>
                      </c:pt>
                      <c:pt idx="10">
                        <c:v>29.86</c:v>
                      </c:pt>
                      <c:pt idx="11">
                        <c:v>29.18</c:v>
                      </c:pt>
                      <c:pt idx="12">
                        <c:v>28.79</c:v>
                      </c:pt>
                      <c:pt idx="13">
                        <c:v>27.87</c:v>
                      </c:pt>
                      <c:pt idx="14">
                        <c:v>20.89</c:v>
                      </c:pt>
                      <c:pt idx="15">
                        <c:v>16.53</c:v>
                      </c:pt>
                      <c:pt idx="16">
                        <c:v>27.47</c:v>
                      </c:pt>
                      <c:pt idx="17">
                        <c:v>28.34</c:v>
                      </c:pt>
                      <c:pt idx="18">
                        <c:v>29.49</c:v>
                      </c:pt>
                      <c:pt idx="19">
                        <c:v>28.98</c:v>
                      </c:pt>
                      <c:pt idx="20">
                        <c:v>28.71</c:v>
                      </c:pt>
                      <c:pt idx="21">
                        <c:v>28.38</c:v>
                      </c:pt>
                      <c:pt idx="22">
                        <c:v>29.53</c:v>
                      </c:pt>
                      <c:pt idx="23">
                        <c:v>25.04</c:v>
                      </c:pt>
                      <c:pt idx="24">
                        <c:v>15.18</c:v>
                      </c:pt>
                      <c:pt idx="25">
                        <c:v>28.94</c:v>
                      </c:pt>
                      <c:pt idx="26">
                        <c:v>28.69</c:v>
                      </c:pt>
                      <c:pt idx="27">
                        <c:v>26.59</c:v>
                      </c:pt>
                      <c:pt idx="28">
                        <c:v>26.15</c:v>
                      </c:pt>
                      <c:pt idx="29">
                        <c:v>27.4</c:v>
                      </c:pt>
                      <c:pt idx="30">
                        <c:v>27.99</c:v>
                      </c:pt>
                      <c:pt idx="31">
                        <c:v>25.56</c:v>
                      </c:pt>
                      <c:pt idx="32">
                        <c:v>29.36</c:v>
                      </c:pt>
                      <c:pt idx="33">
                        <c:v>31.92</c:v>
                      </c:pt>
                      <c:pt idx="34">
                        <c:v>30.79</c:v>
                      </c:pt>
                      <c:pt idx="35">
                        <c:v>30.92</c:v>
                      </c:pt>
                      <c:pt idx="36">
                        <c:v>34.65</c:v>
                      </c:pt>
                      <c:pt idx="37">
                        <c:v>32.909999999999997</c:v>
                      </c:pt>
                      <c:pt idx="38">
                        <c:v>31.82</c:v>
                      </c:pt>
                      <c:pt idx="39">
                        <c:v>30.31</c:v>
                      </c:pt>
                      <c:pt idx="40">
                        <c:v>31.06</c:v>
                      </c:pt>
                      <c:pt idx="41">
                        <c:v>28.79</c:v>
                      </c:pt>
                      <c:pt idx="42">
                        <c:v>28.01</c:v>
                      </c:pt>
                      <c:pt idx="43">
                        <c:v>30.5</c:v>
                      </c:pt>
                      <c:pt idx="44">
                        <c:v>31.18</c:v>
                      </c:pt>
                      <c:pt idx="45">
                        <c:v>29.73</c:v>
                      </c:pt>
                      <c:pt idx="46">
                        <c:v>31.51</c:v>
                      </c:pt>
                      <c:pt idx="47">
                        <c:v>32.96</c:v>
                      </c:pt>
                      <c:pt idx="48">
                        <c:v>33.51</c:v>
                      </c:pt>
                      <c:pt idx="49">
                        <c:v>33.56</c:v>
                      </c:pt>
                      <c:pt idx="50">
                        <c:v>35.65</c:v>
                      </c:pt>
                      <c:pt idx="51">
                        <c:v>36.64</c:v>
                      </c:pt>
                      <c:pt idx="52">
                        <c:v>37.28</c:v>
                      </c:pt>
                      <c:pt idx="53">
                        <c:v>37.130000000000003</c:v>
                      </c:pt>
                      <c:pt idx="54">
                        <c:v>36.049999999999997</c:v>
                      </c:pt>
                      <c:pt idx="55">
                        <c:v>36.74</c:v>
                      </c:pt>
                      <c:pt idx="56">
                        <c:v>36.03</c:v>
                      </c:pt>
                      <c:pt idx="57">
                        <c:v>37.659999999999997</c:v>
                      </c:pt>
                      <c:pt idx="58">
                        <c:v>37.700000000000003</c:v>
                      </c:pt>
                      <c:pt idx="59">
                        <c:v>37.76</c:v>
                      </c:pt>
                      <c:pt idx="60">
                        <c:v>38.81</c:v>
                      </c:pt>
                      <c:pt idx="61">
                        <c:v>39.06</c:v>
                      </c:pt>
                      <c:pt idx="62">
                        <c:v>38.479999999999997</c:v>
                      </c:pt>
                      <c:pt idx="63">
                        <c:v>37.43</c:v>
                      </c:pt>
                      <c:pt idx="64">
                        <c:v>36.78</c:v>
                      </c:pt>
                      <c:pt idx="65">
                        <c:v>36.909999999999997</c:v>
                      </c:pt>
                      <c:pt idx="66">
                        <c:v>35.630000000000003</c:v>
                      </c:pt>
                      <c:pt idx="67">
                        <c:v>34.99</c:v>
                      </c:pt>
                      <c:pt idx="68">
                        <c:v>36.04</c:v>
                      </c:pt>
                      <c:pt idx="69">
                        <c:v>35.5</c:v>
                      </c:pt>
                      <c:pt idx="70">
                        <c:v>33.1</c:v>
                      </c:pt>
                      <c:pt idx="71">
                        <c:v>35.619999999999997</c:v>
                      </c:pt>
                      <c:pt idx="72">
                        <c:v>36.06</c:v>
                      </c:pt>
                      <c:pt idx="73">
                        <c:v>37.56</c:v>
                      </c:pt>
                      <c:pt idx="74">
                        <c:v>37.53</c:v>
                      </c:pt>
                      <c:pt idx="75">
                        <c:v>36.78</c:v>
                      </c:pt>
                      <c:pt idx="76">
                        <c:v>35.159999999999997</c:v>
                      </c:pt>
                      <c:pt idx="77">
                        <c:v>33.049999999999997</c:v>
                      </c:pt>
                      <c:pt idx="78">
                        <c:v>36.590000000000003</c:v>
                      </c:pt>
                      <c:pt idx="79">
                        <c:v>38.979999999999997</c:v>
                      </c:pt>
                      <c:pt idx="80">
                        <c:v>35.590000000000003</c:v>
                      </c:pt>
                      <c:pt idx="81">
                        <c:v>40.479999999999997</c:v>
                      </c:pt>
                      <c:pt idx="82">
                        <c:v>37.479999999999997</c:v>
                      </c:pt>
                      <c:pt idx="83">
                        <c:v>37.28</c:v>
                      </c:pt>
                      <c:pt idx="84">
                        <c:v>38.01</c:v>
                      </c:pt>
                      <c:pt idx="85">
                        <c:v>39.53</c:v>
                      </c:pt>
                      <c:pt idx="86">
                        <c:v>39.79</c:v>
                      </c:pt>
                      <c:pt idx="87">
                        <c:v>38.409999999999997</c:v>
                      </c:pt>
                      <c:pt idx="88">
                        <c:v>39.17</c:v>
                      </c:pt>
                      <c:pt idx="89">
                        <c:v>39.14</c:v>
                      </c:pt>
                      <c:pt idx="90">
                        <c:v>38.03</c:v>
                      </c:pt>
                      <c:pt idx="91">
                        <c:v>37.06</c:v>
                      </c:pt>
                      <c:pt idx="92">
                        <c:v>39.01</c:v>
                      </c:pt>
                      <c:pt idx="93">
                        <c:v>38.51</c:v>
                      </c:pt>
                      <c:pt idx="94">
                        <c:v>37.950000000000003</c:v>
                      </c:pt>
                      <c:pt idx="95">
                        <c:v>33.450000000000003</c:v>
                      </c:pt>
                      <c:pt idx="96">
                        <c:v>37.54</c:v>
                      </c:pt>
                      <c:pt idx="97">
                        <c:v>38.799999999999997</c:v>
                      </c:pt>
                      <c:pt idx="98">
                        <c:v>37.94</c:v>
                      </c:pt>
                      <c:pt idx="99">
                        <c:v>37.03</c:v>
                      </c:pt>
                      <c:pt idx="100">
                        <c:v>37.94</c:v>
                      </c:pt>
                      <c:pt idx="101">
                        <c:v>39.32</c:v>
                      </c:pt>
                      <c:pt idx="102">
                        <c:v>38.31</c:v>
                      </c:pt>
                      <c:pt idx="103">
                        <c:v>29</c:v>
                      </c:pt>
                      <c:pt idx="104">
                        <c:v>38.909999999999997</c:v>
                      </c:pt>
                      <c:pt idx="105">
                        <c:v>38.159999999999997</c:v>
                      </c:pt>
                      <c:pt idx="106">
                        <c:v>39.130000000000003</c:v>
                      </c:pt>
                      <c:pt idx="107">
                        <c:v>36.42</c:v>
                      </c:pt>
                      <c:pt idx="108">
                        <c:v>33.4</c:v>
                      </c:pt>
                      <c:pt idx="109">
                        <c:v>31.23</c:v>
                      </c:pt>
                      <c:pt idx="110">
                        <c:v>24.01</c:v>
                      </c:pt>
                      <c:pt idx="111">
                        <c:v>29.64</c:v>
                      </c:pt>
                      <c:pt idx="112">
                        <c:v>24.87</c:v>
                      </c:pt>
                      <c:pt idx="113">
                        <c:v>23.4</c:v>
                      </c:pt>
                      <c:pt idx="114">
                        <c:v>26.77</c:v>
                      </c:pt>
                      <c:pt idx="115">
                        <c:v>30.08</c:v>
                      </c:pt>
                      <c:pt idx="116">
                        <c:v>32.43</c:v>
                      </c:pt>
                      <c:pt idx="117">
                        <c:v>32.549999999999997</c:v>
                      </c:pt>
                      <c:pt idx="118">
                        <c:v>33.6</c:v>
                      </c:pt>
                      <c:pt idx="119">
                        <c:v>21.21</c:v>
                      </c:pt>
                      <c:pt idx="120">
                        <c:v>4.07</c:v>
                      </c:pt>
                      <c:pt idx="121">
                        <c:v>21.26</c:v>
                      </c:pt>
                      <c:pt idx="122">
                        <c:v>30.53</c:v>
                      </c:pt>
                      <c:pt idx="123">
                        <c:v>26.02</c:v>
                      </c:pt>
                      <c:pt idx="124">
                        <c:v>25.52</c:v>
                      </c:pt>
                      <c:pt idx="125">
                        <c:v>4.22</c:v>
                      </c:pt>
                      <c:pt idx="126">
                        <c:v>4.0599999999999996</c:v>
                      </c:pt>
                      <c:pt idx="127">
                        <c:v>4.1100000000000003</c:v>
                      </c:pt>
                      <c:pt idx="128">
                        <c:v>1.59</c:v>
                      </c:pt>
                      <c:pt idx="129">
                        <c:v>2.2000000000000002</c:v>
                      </c:pt>
                      <c:pt idx="130">
                        <c:v>2.69</c:v>
                      </c:pt>
                      <c:pt idx="131">
                        <c:v>27.69</c:v>
                      </c:pt>
                      <c:pt idx="132">
                        <c:v>9.89</c:v>
                      </c:pt>
                      <c:pt idx="133">
                        <c:v>14.13</c:v>
                      </c:pt>
                      <c:pt idx="134">
                        <c:v>28.02</c:v>
                      </c:pt>
                      <c:pt idx="135">
                        <c:v>31.03</c:v>
                      </c:pt>
                      <c:pt idx="136">
                        <c:v>4.8899999999999997</c:v>
                      </c:pt>
                      <c:pt idx="137">
                        <c:v>4.7699999999999996</c:v>
                      </c:pt>
                      <c:pt idx="138">
                        <c:v>32.22</c:v>
                      </c:pt>
                      <c:pt idx="139">
                        <c:v>17.059999999999999</c:v>
                      </c:pt>
                      <c:pt idx="140">
                        <c:v>2.97</c:v>
                      </c:pt>
                      <c:pt idx="141">
                        <c:v>27.58</c:v>
                      </c:pt>
                      <c:pt idx="142">
                        <c:v>34.53</c:v>
                      </c:pt>
                      <c:pt idx="143">
                        <c:v>31.79</c:v>
                      </c:pt>
                      <c:pt idx="144">
                        <c:v>32.090000000000003</c:v>
                      </c:pt>
                      <c:pt idx="145">
                        <c:v>33.81</c:v>
                      </c:pt>
                      <c:pt idx="146">
                        <c:v>32.01</c:v>
                      </c:pt>
                      <c:pt idx="147">
                        <c:v>28.24</c:v>
                      </c:pt>
                      <c:pt idx="148">
                        <c:v>33.29</c:v>
                      </c:pt>
                      <c:pt idx="149">
                        <c:v>33.4</c:v>
                      </c:pt>
                      <c:pt idx="150">
                        <c:v>37.909999999999997</c:v>
                      </c:pt>
                      <c:pt idx="151">
                        <c:v>38.01</c:v>
                      </c:pt>
                      <c:pt idx="152">
                        <c:v>38.5</c:v>
                      </c:pt>
                      <c:pt idx="153">
                        <c:v>38.43</c:v>
                      </c:pt>
                      <c:pt idx="154">
                        <c:v>30.85</c:v>
                      </c:pt>
                      <c:pt idx="155">
                        <c:v>39.049999999999997</c:v>
                      </c:pt>
                      <c:pt idx="156">
                        <c:v>41.12</c:v>
                      </c:pt>
                      <c:pt idx="157">
                        <c:v>40.36</c:v>
                      </c:pt>
                      <c:pt idx="158">
                        <c:v>42.82</c:v>
                      </c:pt>
                      <c:pt idx="159">
                        <c:v>40.869999999999997</c:v>
                      </c:pt>
                      <c:pt idx="160">
                        <c:v>42.08</c:v>
                      </c:pt>
                      <c:pt idx="161">
                        <c:v>41.44</c:v>
                      </c:pt>
                      <c:pt idx="162">
                        <c:v>39.04</c:v>
                      </c:pt>
                      <c:pt idx="163">
                        <c:v>41.56</c:v>
                      </c:pt>
                      <c:pt idx="164">
                        <c:v>42.98</c:v>
                      </c:pt>
                      <c:pt idx="165">
                        <c:v>36.770000000000003</c:v>
                      </c:pt>
                      <c:pt idx="166">
                        <c:v>40.29</c:v>
                      </c:pt>
                      <c:pt idx="167">
                        <c:v>39.6</c:v>
                      </c:pt>
                      <c:pt idx="168">
                        <c:v>36.82</c:v>
                      </c:pt>
                      <c:pt idx="169">
                        <c:v>26.82</c:v>
                      </c:pt>
                      <c:pt idx="170">
                        <c:v>37.119999999999997</c:v>
                      </c:pt>
                      <c:pt idx="171">
                        <c:v>35.01</c:v>
                      </c:pt>
                      <c:pt idx="172">
                        <c:v>4.34</c:v>
                      </c:pt>
                      <c:pt idx="173">
                        <c:v>11.05</c:v>
                      </c:pt>
                      <c:pt idx="174">
                        <c:v>35.450000000000003</c:v>
                      </c:pt>
                      <c:pt idx="175">
                        <c:v>36.979999999999997</c:v>
                      </c:pt>
                      <c:pt idx="176">
                        <c:v>41.15</c:v>
                      </c:pt>
                      <c:pt idx="177">
                        <c:v>40.33</c:v>
                      </c:pt>
                      <c:pt idx="178">
                        <c:v>40</c:v>
                      </c:pt>
                      <c:pt idx="179">
                        <c:v>33.96</c:v>
                      </c:pt>
                      <c:pt idx="180">
                        <c:v>40.21</c:v>
                      </c:pt>
                      <c:pt idx="181">
                        <c:v>42.06</c:v>
                      </c:pt>
                      <c:pt idx="182">
                        <c:v>44.28</c:v>
                      </c:pt>
                      <c:pt idx="183">
                        <c:v>44.56</c:v>
                      </c:pt>
                      <c:pt idx="184">
                        <c:v>45.44</c:v>
                      </c:pt>
                      <c:pt idx="185">
                        <c:v>47.14</c:v>
                      </c:pt>
                      <c:pt idx="186">
                        <c:v>43.39</c:v>
                      </c:pt>
                      <c:pt idx="187">
                        <c:v>40.049999999999997</c:v>
                      </c:pt>
                      <c:pt idx="188">
                        <c:v>45.02</c:v>
                      </c:pt>
                      <c:pt idx="189">
                        <c:v>45</c:v>
                      </c:pt>
                      <c:pt idx="190">
                        <c:v>45.03</c:v>
                      </c:pt>
                      <c:pt idx="191">
                        <c:v>47.27</c:v>
                      </c:pt>
                      <c:pt idx="192">
                        <c:v>48.63</c:v>
                      </c:pt>
                      <c:pt idx="193">
                        <c:v>48.43</c:v>
                      </c:pt>
                      <c:pt idx="194">
                        <c:v>47.2</c:v>
                      </c:pt>
                      <c:pt idx="195">
                        <c:v>46.05</c:v>
                      </c:pt>
                      <c:pt idx="196">
                        <c:v>47.54</c:v>
                      </c:pt>
                      <c:pt idx="197">
                        <c:v>45.05</c:v>
                      </c:pt>
                      <c:pt idx="198">
                        <c:v>42.06</c:v>
                      </c:pt>
                      <c:pt idx="199">
                        <c:v>41.39</c:v>
                      </c:pt>
                      <c:pt idx="200">
                        <c:v>46.42</c:v>
                      </c:pt>
                      <c:pt idx="201">
                        <c:v>48.07</c:v>
                      </c:pt>
                      <c:pt idx="202">
                        <c:v>48.28</c:v>
                      </c:pt>
                      <c:pt idx="203">
                        <c:v>45.78</c:v>
                      </c:pt>
                      <c:pt idx="204">
                        <c:v>48.17</c:v>
                      </c:pt>
                      <c:pt idx="205">
                        <c:v>50.02</c:v>
                      </c:pt>
                      <c:pt idx="206">
                        <c:v>47.49</c:v>
                      </c:pt>
                      <c:pt idx="207">
                        <c:v>46.43</c:v>
                      </c:pt>
                      <c:pt idx="208">
                        <c:v>42.24</c:v>
                      </c:pt>
                      <c:pt idx="209">
                        <c:v>43.9</c:v>
                      </c:pt>
                      <c:pt idx="210">
                        <c:v>45.06</c:v>
                      </c:pt>
                      <c:pt idx="211">
                        <c:v>47.9</c:v>
                      </c:pt>
                      <c:pt idx="212">
                        <c:v>47.94</c:v>
                      </c:pt>
                      <c:pt idx="213">
                        <c:v>48.57</c:v>
                      </c:pt>
                      <c:pt idx="214">
                        <c:v>49.54</c:v>
                      </c:pt>
                      <c:pt idx="215">
                        <c:v>48.73</c:v>
                      </c:pt>
                      <c:pt idx="216">
                        <c:v>45.07</c:v>
                      </c:pt>
                      <c:pt idx="217">
                        <c:v>45.08</c:v>
                      </c:pt>
                      <c:pt idx="218">
                        <c:v>49.53</c:v>
                      </c:pt>
                      <c:pt idx="219">
                        <c:v>43.9</c:v>
                      </c:pt>
                      <c:pt idx="220">
                        <c:v>43.99</c:v>
                      </c:pt>
                      <c:pt idx="221">
                        <c:v>38.81</c:v>
                      </c:pt>
                      <c:pt idx="222">
                        <c:v>40.64</c:v>
                      </c:pt>
                      <c:pt idx="223">
                        <c:v>40.93</c:v>
                      </c:pt>
                      <c:pt idx="224">
                        <c:v>44.06</c:v>
                      </c:pt>
                      <c:pt idx="225">
                        <c:v>45.7</c:v>
                      </c:pt>
                      <c:pt idx="226">
                        <c:v>45.52</c:v>
                      </c:pt>
                      <c:pt idx="227">
                        <c:v>46.51</c:v>
                      </c:pt>
                      <c:pt idx="228">
                        <c:v>44.72</c:v>
                      </c:pt>
                      <c:pt idx="229">
                        <c:v>45.57</c:v>
                      </c:pt>
                      <c:pt idx="230">
                        <c:v>42.48</c:v>
                      </c:pt>
                      <c:pt idx="231">
                        <c:v>43.6</c:v>
                      </c:pt>
                      <c:pt idx="232">
                        <c:v>47.95</c:v>
                      </c:pt>
                      <c:pt idx="233">
                        <c:v>48.47</c:v>
                      </c:pt>
                      <c:pt idx="234">
                        <c:v>47.3</c:v>
                      </c:pt>
                      <c:pt idx="235">
                        <c:v>48.97</c:v>
                      </c:pt>
                      <c:pt idx="236">
                        <c:v>49.1</c:v>
                      </c:pt>
                      <c:pt idx="237">
                        <c:v>48.24</c:v>
                      </c:pt>
                      <c:pt idx="238">
                        <c:v>45.07</c:v>
                      </c:pt>
                      <c:pt idx="239">
                        <c:v>50.14</c:v>
                      </c:pt>
                      <c:pt idx="240">
                        <c:v>52.4</c:v>
                      </c:pt>
                      <c:pt idx="241">
                        <c:v>49.61</c:v>
                      </c:pt>
                      <c:pt idx="242">
                        <c:v>52.66</c:v>
                      </c:pt>
                      <c:pt idx="243">
                        <c:v>53.99</c:v>
                      </c:pt>
                      <c:pt idx="244">
                        <c:v>53.74</c:v>
                      </c:pt>
                      <c:pt idx="245">
                        <c:v>52.23</c:v>
                      </c:pt>
                      <c:pt idx="246">
                        <c:v>52.94</c:v>
                      </c:pt>
                      <c:pt idx="247">
                        <c:v>53.38</c:v>
                      </c:pt>
                      <c:pt idx="248">
                        <c:v>52.99</c:v>
                      </c:pt>
                      <c:pt idx="249">
                        <c:v>53.37</c:v>
                      </c:pt>
                      <c:pt idx="250">
                        <c:v>50.39</c:v>
                      </c:pt>
                      <c:pt idx="251">
                        <c:v>50.48</c:v>
                      </c:pt>
                      <c:pt idx="252">
                        <c:v>48.06</c:v>
                      </c:pt>
                      <c:pt idx="253">
                        <c:v>46.9</c:v>
                      </c:pt>
                      <c:pt idx="254">
                        <c:v>45.97</c:v>
                      </c:pt>
                      <c:pt idx="255">
                        <c:v>49.55</c:v>
                      </c:pt>
                      <c:pt idx="256">
                        <c:v>50.81</c:v>
                      </c:pt>
                      <c:pt idx="257">
                        <c:v>43.86</c:v>
                      </c:pt>
                      <c:pt idx="258">
                        <c:v>43.59</c:v>
                      </c:pt>
                      <c:pt idx="259">
                        <c:v>41.74</c:v>
                      </c:pt>
                      <c:pt idx="260">
                        <c:v>45.03</c:v>
                      </c:pt>
                      <c:pt idx="261">
                        <c:v>41.23</c:v>
                      </c:pt>
                      <c:pt idx="262">
                        <c:v>29.58</c:v>
                      </c:pt>
                      <c:pt idx="263">
                        <c:v>22.17</c:v>
                      </c:pt>
                      <c:pt idx="264">
                        <c:v>2.33</c:v>
                      </c:pt>
                      <c:pt idx="265">
                        <c:v>10.029999999999999</c:v>
                      </c:pt>
                      <c:pt idx="266">
                        <c:v>3.97</c:v>
                      </c:pt>
                      <c:pt idx="267">
                        <c:v>37.96</c:v>
                      </c:pt>
                      <c:pt idx="268">
                        <c:v>3.88</c:v>
                      </c:pt>
                      <c:pt idx="269">
                        <c:v>14.49</c:v>
                      </c:pt>
                      <c:pt idx="270">
                        <c:v>26.07</c:v>
                      </c:pt>
                      <c:pt idx="271">
                        <c:v>29.1</c:v>
                      </c:pt>
                      <c:pt idx="272">
                        <c:v>19.170000000000002</c:v>
                      </c:pt>
                      <c:pt idx="273">
                        <c:v>41.14</c:v>
                      </c:pt>
                      <c:pt idx="274">
                        <c:v>42.5</c:v>
                      </c:pt>
                      <c:pt idx="275">
                        <c:v>36.42</c:v>
                      </c:pt>
                      <c:pt idx="276">
                        <c:v>44.16</c:v>
                      </c:pt>
                      <c:pt idx="277">
                        <c:v>40.64</c:v>
                      </c:pt>
                      <c:pt idx="278">
                        <c:v>43.35</c:v>
                      </c:pt>
                      <c:pt idx="279">
                        <c:v>42.5</c:v>
                      </c:pt>
                      <c:pt idx="280">
                        <c:v>41.79</c:v>
                      </c:pt>
                      <c:pt idx="281">
                        <c:v>37.03</c:v>
                      </c:pt>
                      <c:pt idx="282">
                        <c:v>41.35</c:v>
                      </c:pt>
                      <c:pt idx="283">
                        <c:v>29.97</c:v>
                      </c:pt>
                      <c:pt idx="284">
                        <c:v>39.36</c:v>
                      </c:pt>
                      <c:pt idx="285">
                        <c:v>24.72</c:v>
                      </c:pt>
                      <c:pt idx="286">
                        <c:v>3.23</c:v>
                      </c:pt>
                      <c:pt idx="287">
                        <c:v>1.92</c:v>
                      </c:pt>
                      <c:pt idx="288">
                        <c:v>42.47</c:v>
                      </c:pt>
                      <c:pt idx="289">
                        <c:v>40.39</c:v>
                      </c:pt>
                      <c:pt idx="290">
                        <c:v>40.42</c:v>
                      </c:pt>
                      <c:pt idx="291">
                        <c:v>38.49</c:v>
                      </c:pt>
                      <c:pt idx="292">
                        <c:v>40.92</c:v>
                      </c:pt>
                      <c:pt idx="293">
                        <c:v>38.32</c:v>
                      </c:pt>
                      <c:pt idx="294">
                        <c:v>19.95</c:v>
                      </c:pt>
                      <c:pt idx="295">
                        <c:v>12.1</c:v>
                      </c:pt>
                      <c:pt idx="296">
                        <c:v>26.09</c:v>
                      </c:pt>
                      <c:pt idx="297">
                        <c:v>37.68</c:v>
                      </c:pt>
                      <c:pt idx="298">
                        <c:v>44.21</c:v>
                      </c:pt>
                      <c:pt idx="299">
                        <c:v>39.18</c:v>
                      </c:pt>
                      <c:pt idx="300">
                        <c:v>40.01</c:v>
                      </c:pt>
                      <c:pt idx="301">
                        <c:v>39.619999999999997</c:v>
                      </c:pt>
                      <c:pt idx="302">
                        <c:v>37.03</c:v>
                      </c:pt>
                      <c:pt idx="303">
                        <c:v>35.06</c:v>
                      </c:pt>
                      <c:pt idx="304">
                        <c:v>40.07</c:v>
                      </c:pt>
                      <c:pt idx="305">
                        <c:v>40.549999999999997</c:v>
                      </c:pt>
                      <c:pt idx="306">
                        <c:v>41.64</c:v>
                      </c:pt>
                      <c:pt idx="307">
                        <c:v>41.04</c:v>
                      </c:pt>
                      <c:pt idx="308">
                        <c:v>40.54</c:v>
                      </c:pt>
                      <c:pt idx="309">
                        <c:v>42.14</c:v>
                      </c:pt>
                      <c:pt idx="310">
                        <c:v>40.64</c:v>
                      </c:pt>
                      <c:pt idx="311">
                        <c:v>42.89</c:v>
                      </c:pt>
                      <c:pt idx="312">
                        <c:v>43.66</c:v>
                      </c:pt>
                      <c:pt idx="313">
                        <c:v>40.03</c:v>
                      </c:pt>
                      <c:pt idx="314">
                        <c:v>34.89</c:v>
                      </c:pt>
                      <c:pt idx="315">
                        <c:v>36.1</c:v>
                      </c:pt>
                      <c:pt idx="316">
                        <c:v>41.81</c:v>
                      </c:pt>
                      <c:pt idx="317">
                        <c:v>43.13</c:v>
                      </c:pt>
                      <c:pt idx="318">
                        <c:v>43.52</c:v>
                      </c:pt>
                      <c:pt idx="319">
                        <c:v>44.05</c:v>
                      </c:pt>
                      <c:pt idx="320">
                        <c:v>39.380000000000003</c:v>
                      </c:pt>
                      <c:pt idx="321">
                        <c:v>42.94</c:v>
                      </c:pt>
                      <c:pt idx="322">
                        <c:v>39.909999999999997</c:v>
                      </c:pt>
                      <c:pt idx="323">
                        <c:v>37.01</c:v>
                      </c:pt>
                      <c:pt idx="324">
                        <c:v>42.17</c:v>
                      </c:pt>
                      <c:pt idx="325">
                        <c:v>46.37</c:v>
                      </c:pt>
                      <c:pt idx="326">
                        <c:v>47.69</c:v>
                      </c:pt>
                      <c:pt idx="327">
                        <c:v>46.61</c:v>
                      </c:pt>
                      <c:pt idx="328">
                        <c:v>46.57</c:v>
                      </c:pt>
                      <c:pt idx="329">
                        <c:v>45.07</c:v>
                      </c:pt>
                      <c:pt idx="330">
                        <c:v>48.05</c:v>
                      </c:pt>
                      <c:pt idx="331">
                        <c:v>44.91</c:v>
                      </c:pt>
                      <c:pt idx="332">
                        <c:v>34.26</c:v>
                      </c:pt>
                      <c:pt idx="333">
                        <c:v>35.26</c:v>
                      </c:pt>
                      <c:pt idx="334">
                        <c:v>41.07</c:v>
                      </c:pt>
                      <c:pt idx="335">
                        <c:v>38.630000000000003</c:v>
                      </c:pt>
                      <c:pt idx="336">
                        <c:v>39.22</c:v>
                      </c:pt>
                      <c:pt idx="337">
                        <c:v>33.14</c:v>
                      </c:pt>
                      <c:pt idx="338">
                        <c:v>44.93</c:v>
                      </c:pt>
                      <c:pt idx="339">
                        <c:v>45.45</c:v>
                      </c:pt>
                      <c:pt idx="340">
                        <c:v>43.35</c:v>
                      </c:pt>
                      <c:pt idx="341">
                        <c:v>38.630000000000003</c:v>
                      </c:pt>
                      <c:pt idx="342">
                        <c:v>24.28</c:v>
                      </c:pt>
                      <c:pt idx="343">
                        <c:v>37.54</c:v>
                      </c:pt>
                      <c:pt idx="344">
                        <c:v>43</c:v>
                      </c:pt>
                      <c:pt idx="345">
                        <c:v>47.82</c:v>
                      </c:pt>
                      <c:pt idx="346">
                        <c:v>47.86</c:v>
                      </c:pt>
                      <c:pt idx="347">
                        <c:v>48.39</c:v>
                      </c:pt>
                      <c:pt idx="348">
                        <c:v>48.2</c:v>
                      </c:pt>
                      <c:pt idx="349">
                        <c:v>46.25</c:v>
                      </c:pt>
                      <c:pt idx="350">
                        <c:v>49.05</c:v>
                      </c:pt>
                      <c:pt idx="351">
                        <c:v>49.42</c:v>
                      </c:pt>
                      <c:pt idx="352">
                        <c:v>48.1</c:v>
                      </c:pt>
                      <c:pt idx="353">
                        <c:v>47.5</c:v>
                      </c:pt>
                      <c:pt idx="354">
                        <c:v>45.73</c:v>
                      </c:pt>
                      <c:pt idx="355">
                        <c:v>45.3</c:v>
                      </c:pt>
                      <c:pt idx="356">
                        <c:v>49.94</c:v>
                      </c:pt>
                      <c:pt idx="357">
                        <c:v>48.38</c:v>
                      </c:pt>
                      <c:pt idx="358">
                        <c:v>35.08</c:v>
                      </c:pt>
                      <c:pt idx="359">
                        <c:v>20.99</c:v>
                      </c:pt>
                      <c:pt idx="360">
                        <c:v>45.03</c:v>
                      </c:pt>
                      <c:pt idx="361">
                        <c:v>48.07</c:v>
                      </c:pt>
                      <c:pt idx="362">
                        <c:v>46.47</c:v>
                      </c:pt>
                      <c:pt idx="363">
                        <c:v>44.45</c:v>
                      </c:pt>
                      <c:pt idx="364">
                        <c:v>38.54</c:v>
                      </c:pt>
                    </c:numCache>
                  </c:numRef>
                </c:val>
                <c:extLst>
                  <c:ext xmlns:c16="http://schemas.microsoft.com/office/drawing/2014/chart" uri="{C3380CC4-5D6E-409C-BE32-E72D297353CC}">
                    <c16:uniqueId val="{00000004-09D5-4CC0-9524-5E8E67094AA4}"/>
                  </c:ext>
                </c:extLst>
              </c15:ser>
            </c15:filteredAreaSeries>
            <c15:filteredAreaSeries>
              <c15:ser>
                <c:idx val="5"/>
                <c:order val="5"/>
                <c:tx>
                  <c:strRef>
                    <c:extLst xmlns:c15="http://schemas.microsoft.com/office/drawing/2012/chart">
                      <c:ext xmlns:c15="http://schemas.microsoft.com/office/drawing/2012/chart" uri="{02D57815-91ED-43cb-92C2-25804820EDAC}">
                        <c15:formulaRef>
                          <c15:sqref>'[Sähkön hintatilastot 2023.xlsx]Päivä (2)'!$G$1</c15:sqref>
                        </c15:formulaRef>
                      </c:ext>
                    </c:extLst>
                    <c:strCache>
                      <c:ptCount val="1"/>
                      <c:pt idx="0">
                        <c:v>Vaihteluväli 2018</c:v>
                      </c:pt>
                    </c:strCache>
                  </c:strRef>
                </c:tx>
                <c:spPr>
                  <a:solidFill>
                    <a:schemeClr val="tx2">
                      <a:lumMod val="20000"/>
                      <a:lumOff val="80000"/>
                    </a:schemeClr>
                  </a:solidFill>
                  <a:ln>
                    <a:noFill/>
                  </a:ln>
                  <a:effectLst/>
                </c:spPr>
                <c:cat>
                  <c:numRef>
                    <c:extLst xmlns:c15="http://schemas.microsoft.com/office/drawing/2012/chart">
                      <c:ext xmlns:c15="http://schemas.microsoft.com/office/drawing/2012/chart" uri="{02D57815-91ED-43cb-92C2-25804820EDAC}">
                        <c15:formulaRef>
                          <c15:sqref>'[Sähkön hintatilastot 2023.xlsx]Päivä (2)'!$A$2:$A$366</c15:sqref>
                        </c15:formulaRef>
                      </c:ext>
                    </c:extLst>
                    <c:numCache>
                      <c:formatCode>yyyy\-mm\-dd;@</c:formatCode>
                      <c:ptCount val="365"/>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formatCode="[$-409]d\-mmm;@">
                        <c:v>44999</c:v>
                      </c:pt>
                      <c:pt idx="73" formatCode="[$-409]d\-mmm;@">
                        <c:v>45000</c:v>
                      </c:pt>
                      <c:pt idx="74" formatCode="[$-409]d\-mmm;@">
                        <c:v>45001</c:v>
                      </c:pt>
                      <c:pt idx="75" formatCode="[$-409]d\-mmm;@">
                        <c:v>45002</c:v>
                      </c:pt>
                      <c:pt idx="76" formatCode="[$-409]d\-mmm;@">
                        <c:v>45003</c:v>
                      </c:pt>
                      <c:pt idx="77" formatCode="[$-409]d\-mmm;@">
                        <c:v>45004</c:v>
                      </c:pt>
                      <c:pt idx="78" formatCode="[$-409]d\-mmm;@">
                        <c:v>45005</c:v>
                      </c:pt>
                      <c:pt idx="79" formatCode="[$-409]d\-mmm;@">
                        <c:v>45006</c:v>
                      </c:pt>
                      <c:pt idx="80" formatCode="[$-409]d\-mmm;@">
                        <c:v>45007</c:v>
                      </c:pt>
                      <c:pt idx="81" formatCode="[$-409]d\-mmm;@">
                        <c:v>45008</c:v>
                      </c:pt>
                      <c:pt idx="82" formatCode="[$-409]d\-mmm;@">
                        <c:v>45009</c:v>
                      </c:pt>
                      <c:pt idx="83" formatCode="[$-409]d\-mmm;@">
                        <c:v>45010</c:v>
                      </c:pt>
                      <c:pt idx="84" formatCode="[$-409]d\-mmm;@">
                        <c:v>45011</c:v>
                      </c:pt>
                      <c:pt idx="85" formatCode="[$-409]d\-mmm;@">
                        <c:v>45012</c:v>
                      </c:pt>
                      <c:pt idx="86" formatCode="[$-409]d\-mmm;@">
                        <c:v>45013</c:v>
                      </c:pt>
                      <c:pt idx="87" formatCode="[$-409]d\-mmm;@">
                        <c:v>45014</c:v>
                      </c:pt>
                      <c:pt idx="88" formatCode="[$-409]d\-mmm;@">
                        <c:v>45015</c:v>
                      </c:pt>
                      <c:pt idx="89" formatCode="[$-409]d\-mmm;@">
                        <c:v>45016</c:v>
                      </c:pt>
                      <c:pt idx="90" formatCode="[$-409]d\-mmm;@">
                        <c:v>45017</c:v>
                      </c:pt>
                      <c:pt idx="91" formatCode="[$-409]d\-mmm;@">
                        <c:v>45018</c:v>
                      </c:pt>
                      <c:pt idx="92" formatCode="[$-409]d\-mmm;@">
                        <c:v>45019</c:v>
                      </c:pt>
                      <c:pt idx="93" formatCode="[$-409]d\-mmm;@">
                        <c:v>45020</c:v>
                      </c:pt>
                      <c:pt idx="94" formatCode="[$-409]d\-mmm;@">
                        <c:v>45021</c:v>
                      </c:pt>
                      <c:pt idx="95" formatCode="[$-409]d\-mmm;@">
                        <c:v>45022</c:v>
                      </c:pt>
                      <c:pt idx="96" formatCode="[$-409]d\-mmm;@">
                        <c:v>45023</c:v>
                      </c:pt>
                      <c:pt idx="97" formatCode="[$-409]d\-mmm;@">
                        <c:v>45024</c:v>
                      </c:pt>
                      <c:pt idx="98" formatCode="[$-409]d\-mmm;@">
                        <c:v>45025</c:v>
                      </c:pt>
                      <c:pt idx="99" formatCode="[$-409]d\-mmm;@">
                        <c:v>45026</c:v>
                      </c:pt>
                      <c:pt idx="100" formatCode="[$-409]d\-mmm;@">
                        <c:v>45027</c:v>
                      </c:pt>
                      <c:pt idx="101" formatCode="[$-409]d\-mmm;@">
                        <c:v>45028</c:v>
                      </c:pt>
                      <c:pt idx="102" formatCode="[$-409]d\-mmm;@">
                        <c:v>45029</c:v>
                      </c:pt>
                      <c:pt idx="103" formatCode="[$-409]d\-mmm;@">
                        <c:v>45030</c:v>
                      </c:pt>
                      <c:pt idx="104" formatCode="[$-409]d\-mmm;@">
                        <c:v>45031</c:v>
                      </c:pt>
                      <c:pt idx="105" formatCode="[$-409]d\-mmm;@">
                        <c:v>45032</c:v>
                      </c:pt>
                      <c:pt idx="106" formatCode="[$-409]d\-mmm;@">
                        <c:v>45033</c:v>
                      </c:pt>
                      <c:pt idx="107" formatCode="[$-409]d\-mmm;@">
                        <c:v>45034</c:v>
                      </c:pt>
                      <c:pt idx="108" formatCode="[$-409]d\-mmm;@">
                        <c:v>45035</c:v>
                      </c:pt>
                      <c:pt idx="109" formatCode="[$-409]d\-mmm;@">
                        <c:v>45036</c:v>
                      </c:pt>
                      <c:pt idx="110" formatCode="[$-409]d\-mmm;@">
                        <c:v>45037</c:v>
                      </c:pt>
                      <c:pt idx="111" formatCode="[$-409]d\-mmm;@">
                        <c:v>45038</c:v>
                      </c:pt>
                      <c:pt idx="112" formatCode="[$-409]d\-mmm;@">
                        <c:v>45039</c:v>
                      </c:pt>
                      <c:pt idx="113" formatCode="[$-409]d\-mmm;@">
                        <c:v>45040</c:v>
                      </c:pt>
                      <c:pt idx="114" formatCode="[$-409]d\-mmm;@">
                        <c:v>45041</c:v>
                      </c:pt>
                      <c:pt idx="115" formatCode="[$-409]d\-mmm;@">
                        <c:v>45042</c:v>
                      </c:pt>
                      <c:pt idx="116" formatCode="[$-409]d\-mmm;@">
                        <c:v>45043</c:v>
                      </c:pt>
                      <c:pt idx="117" formatCode="[$-409]d\-mmm;@">
                        <c:v>45044</c:v>
                      </c:pt>
                      <c:pt idx="118" formatCode="[$-409]d\-mmm;@">
                        <c:v>45045</c:v>
                      </c:pt>
                      <c:pt idx="119" formatCode="[$-409]d\-mmm;@">
                        <c:v>45046</c:v>
                      </c:pt>
                      <c:pt idx="120" formatCode="[$-409]d\-mmm;@">
                        <c:v>45047</c:v>
                      </c:pt>
                      <c:pt idx="121" formatCode="[$-409]d\-mmm;@">
                        <c:v>45048</c:v>
                      </c:pt>
                      <c:pt idx="122" formatCode="[$-409]d\-mmm;@">
                        <c:v>45049</c:v>
                      </c:pt>
                      <c:pt idx="123" formatCode="[$-409]d\-mmm;@">
                        <c:v>45050</c:v>
                      </c:pt>
                      <c:pt idx="124" formatCode="[$-409]d\-mmm;@">
                        <c:v>45051</c:v>
                      </c:pt>
                      <c:pt idx="125" formatCode="[$-409]d\-mmm;@">
                        <c:v>45052</c:v>
                      </c:pt>
                      <c:pt idx="126" formatCode="[$-409]d\-mmm;@">
                        <c:v>45053</c:v>
                      </c:pt>
                      <c:pt idx="127" formatCode="[$-409]d\-mmm;@">
                        <c:v>45054</c:v>
                      </c:pt>
                      <c:pt idx="128" formatCode="[$-409]d\-mmm;@">
                        <c:v>45055</c:v>
                      </c:pt>
                      <c:pt idx="129" formatCode="[$-409]d\-mmm;@">
                        <c:v>45056</c:v>
                      </c:pt>
                      <c:pt idx="130" formatCode="[$-409]d\-mmm;@">
                        <c:v>45057</c:v>
                      </c:pt>
                      <c:pt idx="131" formatCode="[$-409]d\-mmm;@">
                        <c:v>45058</c:v>
                      </c:pt>
                      <c:pt idx="132" formatCode="[$-409]d\-mmm;@">
                        <c:v>45059</c:v>
                      </c:pt>
                      <c:pt idx="133" formatCode="[$-409]d\-mmm;@">
                        <c:v>45060</c:v>
                      </c:pt>
                      <c:pt idx="134" formatCode="[$-409]d\-mmm;@">
                        <c:v>45061</c:v>
                      </c:pt>
                      <c:pt idx="135" formatCode="[$-409]d\-mmm;@">
                        <c:v>45062</c:v>
                      </c:pt>
                      <c:pt idx="136" formatCode="[$-409]d\-mmm;@">
                        <c:v>45063</c:v>
                      </c:pt>
                      <c:pt idx="137" formatCode="[$-409]d\-mmm;@">
                        <c:v>45064</c:v>
                      </c:pt>
                      <c:pt idx="138" formatCode="[$-409]d\-mmm;@">
                        <c:v>45065</c:v>
                      </c:pt>
                      <c:pt idx="139" formatCode="[$-409]d\-mmm;@">
                        <c:v>45066</c:v>
                      </c:pt>
                      <c:pt idx="140" formatCode="[$-409]d\-mmm;@">
                        <c:v>45067</c:v>
                      </c:pt>
                      <c:pt idx="141" formatCode="[$-409]d\-mmm;@">
                        <c:v>45068</c:v>
                      </c:pt>
                      <c:pt idx="142" formatCode="[$-409]d\-mmm;@">
                        <c:v>45069</c:v>
                      </c:pt>
                      <c:pt idx="143" formatCode="[$-409]d\-mmm;@">
                        <c:v>45070</c:v>
                      </c:pt>
                      <c:pt idx="144" formatCode="[$-409]d\-mmm;@">
                        <c:v>45071</c:v>
                      </c:pt>
                      <c:pt idx="145" formatCode="[$-409]d\-mmm;@">
                        <c:v>45072</c:v>
                      </c:pt>
                      <c:pt idx="146" formatCode="[$-409]d\-mmm;@">
                        <c:v>45073</c:v>
                      </c:pt>
                      <c:pt idx="147" formatCode="[$-409]d\-mmm;@">
                        <c:v>45074</c:v>
                      </c:pt>
                      <c:pt idx="148" formatCode="[$-409]d\-mmm;@">
                        <c:v>45075</c:v>
                      </c:pt>
                      <c:pt idx="149" formatCode="[$-409]d\-mmm;@">
                        <c:v>45076</c:v>
                      </c:pt>
                      <c:pt idx="150" formatCode="[$-409]d\-mmm;@">
                        <c:v>45077</c:v>
                      </c:pt>
                      <c:pt idx="151" formatCode="[$-409]d\-mmm;@">
                        <c:v>45078</c:v>
                      </c:pt>
                      <c:pt idx="152" formatCode="[$-409]d\-mmm;@">
                        <c:v>45079</c:v>
                      </c:pt>
                      <c:pt idx="153" formatCode="[$-409]d\-mmm;@">
                        <c:v>45080</c:v>
                      </c:pt>
                      <c:pt idx="154" formatCode="[$-409]d\-mmm;@">
                        <c:v>45081</c:v>
                      </c:pt>
                      <c:pt idx="155" formatCode="[$-409]d\-mmm;@">
                        <c:v>45082</c:v>
                      </c:pt>
                      <c:pt idx="156" formatCode="[$-409]d\-mmm;@">
                        <c:v>45083</c:v>
                      </c:pt>
                      <c:pt idx="157" formatCode="[$-409]d\-mmm;@">
                        <c:v>45084</c:v>
                      </c:pt>
                      <c:pt idx="158" formatCode="[$-409]d\-mmm;@">
                        <c:v>45085</c:v>
                      </c:pt>
                      <c:pt idx="159" formatCode="[$-409]d\-mmm;@">
                        <c:v>45086</c:v>
                      </c:pt>
                      <c:pt idx="160" formatCode="[$-409]d\-mmm;@">
                        <c:v>45087</c:v>
                      </c:pt>
                      <c:pt idx="161" formatCode="[$-409]d\-mmm;@">
                        <c:v>45088</c:v>
                      </c:pt>
                      <c:pt idx="162" formatCode="[$-409]d\-mmm;@">
                        <c:v>45089</c:v>
                      </c:pt>
                      <c:pt idx="163" formatCode="[$-409]d\-mmm;@">
                        <c:v>45090</c:v>
                      </c:pt>
                      <c:pt idx="164" formatCode="[$-409]d\-mmm;@">
                        <c:v>45091</c:v>
                      </c:pt>
                      <c:pt idx="165" formatCode="[$-409]d\-mmm;@">
                        <c:v>45092</c:v>
                      </c:pt>
                      <c:pt idx="166" formatCode="[$-409]d\-mmm;@">
                        <c:v>45093</c:v>
                      </c:pt>
                      <c:pt idx="167" formatCode="[$-409]d\-mmm;@">
                        <c:v>45094</c:v>
                      </c:pt>
                      <c:pt idx="168" formatCode="[$-409]d\-mmm;@">
                        <c:v>45095</c:v>
                      </c:pt>
                      <c:pt idx="169" formatCode="[$-409]d\-mmm;@">
                        <c:v>45096</c:v>
                      </c:pt>
                      <c:pt idx="170" formatCode="[$-409]d\-mmm;@">
                        <c:v>45097</c:v>
                      </c:pt>
                      <c:pt idx="171" formatCode="[$-409]d\-mmm;@">
                        <c:v>45098</c:v>
                      </c:pt>
                      <c:pt idx="172" formatCode="[$-409]d\-mmm;@">
                        <c:v>45099</c:v>
                      </c:pt>
                      <c:pt idx="173" formatCode="[$-409]d\-mmm;@">
                        <c:v>45100</c:v>
                      </c:pt>
                      <c:pt idx="174" formatCode="[$-409]d\-mmm;@">
                        <c:v>45101</c:v>
                      </c:pt>
                      <c:pt idx="175" formatCode="[$-409]d\-mmm;@">
                        <c:v>45102</c:v>
                      </c:pt>
                      <c:pt idx="176" formatCode="[$-409]d\-mmm;@">
                        <c:v>45103</c:v>
                      </c:pt>
                      <c:pt idx="177" formatCode="[$-409]d\-mmm;@">
                        <c:v>45104</c:v>
                      </c:pt>
                      <c:pt idx="178" formatCode="[$-409]d\-mmm;@">
                        <c:v>45105</c:v>
                      </c:pt>
                      <c:pt idx="179" formatCode="[$-409]d\-mmm;@">
                        <c:v>45106</c:v>
                      </c:pt>
                      <c:pt idx="180" formatCode="[$-409]d\-mmm;@">
                        <c:v>45107</c:v>
                      </c:pt>
                      <c:pt idx="181" formatCode="[$-409]d\-mmm;@">
                        <c:v>45108</c:v>
                      </c:pt>
                      <c:pt idx="182" formatCode="[$-409]d\-mmm;@">
                        <c:v>45109</c:v>
                      </c:pt>
                      <c:pt idx="183" formatCode="[$-409]d\-mmm;@">
                        <c:v>45110</c:v>
                      </c:pt>
                      <c:pt idx="184" formatCode="[$-409]d\-mmm;@">
                        <c:v>45111</c:v>
                      </c:pt>
                      <c:pt idx="185" formatCode="[$-409]d\-mmm;@">
                        <c:v>45112</c:v>
                      </c:pt>
                      <c:pt idx="186" formatCode="[$-409]d\-mmm;@">
                        <c:v>45113</c:v>
                      </c:pt>
                      <c:pt idx="187" formatCode="[$-409]d\-mmm;@">
                        <c:v>45114</c:v>
                      </c:pt>
                      <c:pt idx="188" formatCode="[$-409]d\-mmm;@">
                        <c:v>45115</c:v>
                      </c:pt>
                      <c:pt idx="189" formatCode="[$-409]d\-mmm;@">
                        <c:v>45116</c:v>
                      </c:pt>
                      <c:pt idx="190" formatCode="[$-409]d\-mmm;@">
                        <c:v>45117</c:v>
                      </c:pt>
                      <c:pt idx="191" formatCode="[$-409]d\-mmm;@">
                        <c:v>45118</c:v>
                      </c:pt>
                      <c:pt idx="192" formatCode="[$-409]d\-mmm;@">
                        <c:v>45119</c:v>
                      </c:pt>
                      <c:pt idx="193" formatCode="[$-409]d\-mmm;@">
                        <c:v>45120</c:v>
                      </c:pt>
                      <c:pt idx="194" formatCode="[$-409]d\-mmm;@">
                        <c:v>45121</c:v>
                      </c:pt>
                      <c:pt idx="195" formatCode="[$-409]d\-mmm;@">
                        <c:v>45122</c:v>
                      </c:pt>
                      <c:pt idx="196" formatCode="[$-409]d\-mmm;@">
                        <c:v>45123</c:v>
                      </c:pt>
                      <c:pt idx="197" formatCode="[$-409]d\-mmm;@">
                        <c:v>45124</c:v>
                      </c:pt>
                      <c:pt idx="198" formatCode="[$-409]d\-mmm;@">
                        <c:v>45125</c:v>
                      </c:pt>
                      <c:pt idx="199" formatCode="[$-409]d\-mmm;@">
                        <c:v>45126</c:v>
                      </c:pt>
                      <c:pt idx="200" formatCode="[$-409]d\-mmm;@">
                        <c:v>45127</c:v>
                      </c:pt>
                      <c:pt idx="201" formatCode="[$-409]d\-mmm;@">
                        <c:v>45128</c:v>
                      </c:pt>
                      <c:pt idx="202" formatCode="[$-409]d\-mmm;@">
                        <c:v>45129</c:v>
                      </c:pt>
                      <c:pt idx="203" formatCode="[$-409]d\-mmm;@">
                        <c:v>45130</c:v>
                      </c:pt>
                      <c:pt idx="204" formatCode="[$-409]d\-mmm;@">
                        <c:v>45131</c:v>
                      </c:pt>
                      <c:pt idx="205" formatCode="[$-409]d\-mmm;@">
                        <c:v>45132</c:v>
                      </c:pt>
                      <c:pt idx="206" formatCode="[$-409]d\-mmm;@">
                        <c:v>45133</c:v>
                      </c:pt>
                      <c:pt idx="207" formatCode="[$-409]d\-mmm;@">
                        <c:v>45134</c:v>
                      </c:pt>
                      <c:pt idx="208" formatCode="[$-409]d\-mmm;@">
                        <c:v>45135</c:v>
                      </c:pt>
                      <c:pt idx="209" formatCode="[$-409]d\-mmm;@">
                        <c:v>45136</c:v>
                      </c:pt>
                      <c:pt idx="210" formatCode="[$-409]d\-mmm;@">
                        <c:v>45137</c:v>
                      </c:pt>
                      <c:pt idx="211" formatCode="[$-409]d\-mmm;@">
                        <c:v>45138</c:v>
                      </c:pt>
                      <c:pt idx="212" formatCode="[$-409]d\-mmm;@">
                        <c:v>45139</c:v>
                      </c:pt>
                      <c:pt idx="213" formatCode="[$-409]d\-mmm;@">
                        <c:v>45140</c:v>
                      </c:pt>
                      <c:pt idx="214" formatCode="[$-409]d\-mmm;@">
                        <c:v>45141</c:v>
                      </c:pt>
                      <c:pt idx="215" formatCode="[$-409]d\-mmm;@">
                        <c:v>45142</c:v>
                      </c:pt>
                      <c:pt idx="216" formatCode="[$-409]d\-mmm;@">
                        <c:v>45143</c:v>
                      </c:pt>
                      <c:pt idx="217" formatCode="[$-409]d\-mmm;@">
                        <c:v>45144</c:v>
                      </c:pt>
                      <c:pt idx="218" formatCode="[$-409]d\-mmm;@">
                        <c:v>45145</c:v>
                      </c:pt>
                      <c:pt idx="219" formatCode="[$-409]d\-mmm;@">
                        <c:v>45146</c:v>
                      </c:pt>
                      <c:pt idx="220" formatCode="[$-409]d\-mmm;@">
                        <c:v>45147</c:v>
                      </c:pt>
                      <c:pt idx="221" formatCode="[$-409]d\-mmm;@">
                        <c:v>45148</c:v>
                      </c:pt>
                      <c:pt idx="222" formatCode="[$-409]d\-mmm;@">
                        <c:v>45149</c:v>
                      </c:pt>
                      <c:pt idx="223" formatCode="[$-409]d\-mmm;@">
                        <c:v>45150</c:v>
                      </c:pt>
                      <c:pt idx="224" formatCode="[$-409]d\-mmm;@">
                        <c:v>45151</c:v>
                      </c:pt>
                      <c:pt idx="225" formatCode="[$-409]d\-mmm;@">
                        <c:v>45152</c:v>
                      </c:pt>
                      <c:pt idx="226" formatCode="[$-409]d\-mmm;@">
                        <c:v>45153</c:v>
                      </c:pt>
                      <c:pt idx="227" formatCode="[$-409]d\-mmm;@">
                        <c:v>45154</c:v>
                      </c:pt>
                      <c:pt idx="228" formatCode="[$-409]d\-mmm;@">
                        <c:v>45155</c:v>
                      </c:pt>
                      <c:pt idx="229" formatCode="[$-409]d\-mmm;@">
                        <c:v>45156</c:v>
                      </c:pt>
                      <c:pt idx="230" formatCode="[$-409]d\-mmm;@">
                        <c:v>45157</c:v>
                      </c:pt>
                      <c:pt idx="231" formatCode="[$-409]d\-mmm;@">
                        <c:v>45158</c:v>
                      </c:pt>
                      <c:pt idx="232" formatCode="[$-409]d\-mmm;@">
                        <c:v>45159</c:v>
                      </c:pt>
                      <c:pt idx="233" formatCode="[$-409]d\-mmm;@">
                        <c:v>45160</c:v>
                      </c:pt>
                      <c:pt idx="234" formatCode="[$-409]d\-mmm;@">
                        <c:v>45161</c:v>
                      </c:pt>
                      <c:pt idx="235" formatCode="[$-409]d\-mmm;@">
                        <c:v>45162</c:v>
                      </c:pt>
                      <c:pt idx="236" formatCode="[$-409]d\-mmm;@">
                        <c:v>45163</c:v>
                      </c:pt>
                      <c:pt idx="237" formatCode="[$-409]d\-mmm;@">
                        <c:v>45164</c:v>
                      </c:pt>
                      <c:pt idx="238" formatCode="[$-409]d\-mmm;@">
                        <c:v>45165</c:v>
                      </c:pt>
                      <c:pt idx="239" formatCode="[$-409]d\-mmm;@">
                        <c:v>45166</c:v>
                      </c:pt>
                      <c:pt idx="240" formatCode="[$-409]d\-mmm;@">
                        <c:v>45167</c:v>
                      </c:pt>
                      <c:pt idx="241" formatCode="[$-409]d\-mmm;@">
                        <c:v>45168</c:v>
                      </c:pt>
                      <c:pt idx="242" formatCode="[$-409]d\-mmm;@">
                        <c:v>45169</c:v>
                      </c:pt>
                      <c:pt idx="243" formatCode="[$-409]d\-mmm;@">
                        <c:v>45170</c:v>
                      </c:pt>
                      <c:pt idx="244" formatCode="[$-409]d\-mmm;@">
                        <c:v>45171</c:v>
                      </c:pt>
                      <c:pt idx="245" formatCode="[$-409]d\-mmm;@">
                        <c:v>45172</c:v>
                      </c:pt>
                      <c:pt idx="246" formatCode="[$-409]d\-mmm;@">
                        <c:v>45173</c:v>
                      </c:pt>
                      <c:pt idx="247" formatCode="[$-409]d\-mmm;@">
                        <c:v>45174</c:v>
                      </c:pt>
                      <c:pt idx="248" formatCode="[$-409]d\-mmm;@">
                        <c:v>45175</c:v>
                      </c:pt>
                      <c:pt idx="249" formatCode="[$-409]d\-mmm;@">
                        <c:v>45176</c:v>
                      </c:pt>
                      <c:pt idx="250" formatCode="[$-409]d\-mmm;@">
                        <c:v>45177</c:v>
                      </c:pt>
                      <c:pt idx="251" formatCode="[$-409]d\-mmm;@">
                        <c:v>45178</c:v>
                      </c:pt>
                      <c:pt idx="252" formatCode="[$-409]d\-mmm;@">
                        <c:v>45179</c:v>
                      </c:pt>
                      <c:pt idx="253" formatCode="[$-409]d\-mmm;@">
                        <c:v>45180</c:v>
                      </c:pt>
                      <c:pt idx="254" formatCode="[$-409]d\-mmm;@">
                        <c:v>45181</c:v>
                      </c:pt>
                      <c:pt idx="255" formatCode="[$-409]d\-mmm;@">
                        <c:v>45182</c:v>
                      </c:pt>
                      <c:pt idx="256" formatCode="[$-409]d\-mmm;@">
                        <c:v>45183</c:v>
                      </c:pt>
                      <c:pt idx="257" formatCode="[$-409]d\-mmm;@">
                        <c:v>45184</c:v>
                      </c:pt>
                      <c:pt idx="258" formatCode="[$-409]d\-mmm;@">
                        <c:v>45185</c:v>
                      </c:pt>
                      <c:pt idx="259" formatCode="[$-409]d\-mmm;@">
                        <c:v>45186</c:v>
                      </c:pt>
                      <c:pt idx="260" formatCode="[$-409]d\-mmm;@">
                        <c:v>45187</c:v>
                      </c:pt>
                      <c:pt idx="261" formatCode="[$-409]d\-mmm;@">
                        <c:v>45188</c:v>
                      </c:pt>
                      <c:pt idx="262" formatCode="[$-409]d\-mmm;@">
                        <c:v>45189</c:v>
                      </c:pt>
                      <c:pt idx="263" formatCode="[$-409]d\-mmm;@">
                        <c:v>45190</c:v>
                      </c:pt>
                      <c:pt idx="264" formatCode="[$-409]d\-mmm;@">
                        <c:v>45191</c:v>
                      </c:pt>
                      <c:pt idx="265" formatCode="[$-409]d\-mmm;@">
                        <c:v>45192</c:v>
                      </c:pt>
                      <c:pt idx="266" formatCode="[$-409]d\-mmm;@">
                        <c:v>45193</c:v>
                      </c:pt>
                      <c:pt idx="267" formatCode="[$-409]d\-mmm;@">
                        <c:v>45194</c:v>
                      </c:pt>
                      <c:pt idx="268" formatCode="[$-409]d\-mmm;@">
                        <c:v>45195</c:v>
                      </c:pt>
                      <c:pt idx="269" formatCode="[$-409]d\-mmm;@">
                        <c:v>45196</c:v>
                      </c:pt>
                      <c:pt idx="270" formatCode="[$-409]d\-mmm;@">
                        <c:v>45197</c:v>
                      </c:pt>
                      <c:pt idx="271" formatCode="[$-409]d\-mmm;@">
                        <c:v>45198</c:v>
                      </c:pt>
                      <c:pt idx="272" formatCode="[$-409]d\-mmm;@">
                        <c:v>45199</c:v>
                      </c:pt>
                      <c:pt idx="273" formatCode="[$-409]d\-mmm;@">
                        <c:v>45200</c:v>
                      </c:pt>
                      <c:pt idx="274" formatCode="[$-409]d\-mmm;@">
                        <c:v>45201</c:v>
                      </c:pt>
                      <c:pt idx="275" formatCode="[$-409]d\-mmm;@">
                        <c:v>45202</c:v>
                      </c:pt>
                      <c:pt idx="276" formatCode="[$-409]d\-mmm;@">
                        <c:v>45203</c:v>
                      </c:pt>
                      <c:pt idx="277" formatCode="[$-409]d\-mmm;@">
                        <c:v>45204</c:v>
                      </c:pt>
                      <c:pt idx="278" formatCode="[$-409]d\-mmm;@">
                        <c:v>45205</c:v>
                      </c:pt>
                      <c:pt idx="279" formatCode="[$-409]d\-mmm;@">
                        <c:v>45206</c:v>
                      </c:pt>
                      <c:pt idx="280" formatCode="[$-409]d\-mmm;@">
                        <c:v>45207</c:v>
                      </c:pt>
                      <c:pt idx="281" formatCode="[$-409]d\-mmm;@">
                        <c:v>45208</c:v>
                      </c:pt>
                      <c:pt idx="282" formatCode="[$-409]d\-mmm;@">
                        <c:v>45209</c:v>
                      </c:pt>
                      <c:pt idx="283" formatCode="[$-409]d\-mmm;@">
                        <c:v>45210</c:v>
                      </c:pt>
                      <c:pt idx="284" formatCode="[$-409]d\-mmm;@">
                        <c:v>45211</c:v>
                      </c:pt>
                      <c:pt idx="285" formatCode="[$-409]d\-mmm;@">
                        <c:v>45212</c:v>
                      </c:pt>
                      <c:pt idx="286" formatCode="[$-409]d\-mmm;@">
                        <c:v>45213</c:v>
                      </c:pt>
                      <c:pt idx="287" formatCode="[$-409]d\-mmm;@">
                        <c:v>45214</c:v>
                      </c:pt>
                      <c:pt idx="288" formatCode="[$-409]d\-mmm;@">
                        <c:v>45215</c:v>
                      </c:pt>
                      <c:pt idx="289" formatCode="[$-409]d\-mmm;@">
                        <c:v>45216</c:v>
                      </c:pt>
                      <c:pt idx="290" formatCode="[$-409]d\-mmm;@">
                        <c:v>45217</c:v>
                      </c:pt>
                      <c:pt idx="291" formatCode="[$-409]d\-mmm;@">
                        <c:v>45218</c:v>
                      </c:pt>
                      <c:pt idx="292" formatCode="[$-409]d\-mmm;@">
                        <c:v>45219</c:v>
                      </c:pt>
                      <c:pt idx="293" formatCode="[$-409]d\-mmm;@">
                        <c:v>45220</c:v>
                      </c:pt>
                      <c:pt idx="294" formatCode="[$-409]d\-mmm;@">
                        <c:v>45221</c:v>
                      </c:pt>
                      <c:pt idx="295" formatCode="[$-409]d\-mmm;@">
                        <c:v>45222</c:v>
                      </c:pt>
                      <c:pt idx="296" formatCode="[$-409]d\-mmm;@">
                        <c:v>45223</c:v>
                      </c:pt>
                      <c:pt idx="297" formatCode="[$-409]d\-mmm;@">
                        <c:v>45224</c:v>
                      </c:pt>
                      <c:pt idx="298" formatCode="[$-409]d\-mmm;@">
                        <c:v>45225</c:v>
                      </c:pt>
                      <c:pt idx="299" formatCode="[$-409]d\-mmm;@">
                        <c:v>45226</c:v>
                      </c:pt>
                      <c:pt idx="300" formatCode="[$-409]d\-mmm;@">
                        <c:v>45227</c:v>
                      </c:pt>
                      <c:pt idx="301" formatCode="[$-409]d\-mmm;@">
                        <c:v>45228</c:v>
                      </c:pt>
                      <c:pt idx="302" formatCode="[$-409]d\-mmm;@">
                        <c:v>45229</c:v>
                      </c:pt>
                      <c:pt idx="303" formatCode="[$-409]d\-mmm;@">
                        <c:v>45230</c:v>
                      </c:pt>
                      <c:pt idx="304" formatCode="[$-409]d\-mmm;@">
                        <c:v>45231</c:v>
                      </c:pt>
                      <c:pt idx="305" formatCode="[$-409]d\-mmm;@">
                        <c:v>45232</c:v>
                      </c:pt>
                      <c:pt idx="306" formatCode="[$-409]d\-mmm;@">
                        <c:v>45233</c:v>
                      </c:pt>
                      <c:pt idx="307" formatCode="[$-409]d\-mmm;@">
                        <c:v>45234</c:v>
                      </c:pt>
                      <c:pt idx="308" formatCode="[$-409]d\-mmm;@">
                        <c:v>45235</c:v>
                      </c:pt>
                      <c:pt idx="309" formatCode="[$-409]d\-mmm;@">
                        <c:v>45236</c:v>
                      </c:pt>
                      <c:pt idx="310" formatCode="[$-409]d\-mmm;@">
                        <c:v>45237</c:v>
                      </c:pt>
                      <c:pt idx="311" formatCode="[$-409]d\-mmm;@">
                        <c:v>45238</c:v>
                      </c:pt>
                      <c:pt idx="312" formatCode="[$-409]d\-mmm;@">
                        <c:v>45239</c:v>
                      </c:pt>
                      <c:pt idx="313" formatCode="[$-409]d\-mmm;@">
                        <c:v>45240</c:v>
                      </c:pt>
                      <c:pt idx="314" formatCode="[$-409]d\-mmm;@">
                        <c:v>45241</c:v>
                      </c:pt>
                      <c:pt idx="315" formatCode="[$-409]d\-mmm;@">
                        <c:v>45242</c:v>
                      </c:pt>
                      <c:pt idx="316" formatCode="[$-409]d\-mmm;@">
                        <c:v>45243</c:v>
                      </c:pt>
                      <c:pt idx="317" formatCode="[$-409]d\-mmm;@">
                        <c:v>45244</c:v>
                      </c:pt>
                      <c:pt idx="318" formatCode="[$-409]d\-mmm;@">
                        <c:v>45245</c:v>
                      </c:pt>
                      <c:pt idx="319" formatCode="[$-409]d\-mmm;@">
                        <c:v>45246</c:v>
                      </c:pt>
                      <c:pt idx="320" formatCode="[$-409]d\-mmm;@">
                        <c:v>45247</c:v>
                      </c:pt>
                      <c:pt idx="321" formatCode="[$-409]d\-mmm;@">
                        <c:v>45248</c:v>
                      </c:pt>
                      <c:pt idx="322" formatCode="[$-409]d\-mmm;@">
                        <c:v>45249</c:v>
                      </c:pt>
                      <c:pt idx="323" formatCode="[$-409]d\-mmm;@">
                        <c:v>45250</c:v>
                      </c:pt>
                      <c:pt idx="324" formatCode="[$-409]d\-mmm;@">
                        <c:v>45251</c:v>
                      </c:pt>
                      <c:pt idx="325" formatCode="[$-409]d\-mmm;@">
                        <c:v>45252</c:v>
                      </c:pt>
                      <c:pt idx="326" formatCode="[$-409]d\-mmm;@">
                        <c:v>45253</c:v>
                      </c:pt>
                      <c:pt idx="327" formatCode="[$-409]d\-mmm;@">
                        <c:v>45254</c:v>
                      </c:pt>
                      <c:pt idx="328" formatCode="[$-409]d\-mmm;@">
                        <c:v>45255</c:v>
                      </c:pt>
                      <c:pt idx="329" formatCode="[$-409]d\-mmm;@">
                        <c:v>45256</c:v>
                      </c:pt>
                      <c:pt idx="330" formatCode="[$-409]d\-mmm;@">
                        <c:v>45257</c:v>
                      </c:pt>
                      <c:pt idx="331" formatCode="[$-409]d\-mmm;@">
                        <c:v>45258</c:v>
                      </c:pt>
                      <c:pt idx="332" formatCode="[$-409]d\-mmm;@">
                        <c:v>45259</c:v>
                      </c:pt>
                      <c:pt idx="333" formatCode="[$-409]d\-mmm;@">
                        <c:v>45260</c:v>
                      </c:pt>
                      <c:pt idx="334" formatCode="[$-409]d\-mmm;@">
                        <c:v>45261</c:v>
                      </c:pt>
                      <c:pt idx="335" formatCode="[$-409]d\-mmm;@">
                        <c:v>45262</c:v>
                      </c:pt>
                      <c:pt idx="336" formatCode="[$-409]d\-mmm;@">
                        <c:v>45263</c:v>
                      </c:pt>
                      <c:pt idx="337" formatCode="[$-409]d\-mmm;@">
                        <c:v>45264</c:v>
                      </c:pt>
                      <c:pt idx="338" formatCode="[$-409]d\-mmm;@">
                        <c:v>45265</c:v>
                      </c:pt>
                      <c:pt idx="339" formatCode="[$-409]d\-mmm;@">
                        <c:v>45266</c:v>
                      </c:pt>
                      <c:pt idx="340" formatCode="[$-409]d\-mmm;@">
                        <c:v>45267</c:v>
                      </c:pt>
                      <c:pt idx="341" formatCode="[$-409]d\-mmm;@">
                        <c:v>45268</c:v>
                      </c:pt>
                      <c:pt idx="342" formatCode="[$-409]d\-mmm;@">
                        <c:v>45269</c:v>
                      </c:pt>
                      <c:pt idx="343" formatCode="[$-409]d\-mmm;@">
                        <c:v>45270</c:v>
                      </c:pt>
                      <c:pt idx="344" formatCode="[$-409]d\-mmm;@">
                        <c:v>45271</c:v>
                      </c:pt>
                      <c:pt idx="345" formatCode="[$-409]d\-mmm;@">
                        <c:v>45272</c:v>
                      </c:pt>
                      <c:pt idx="346" formatCode="[$-409]d\-mmm;@">
                        <c:v>45273</c:v>
                      </c:pt>
                      <c:pt idx="347" formatCode="[$-409]d\-mmm;@">
                        <c:v>45274</c:v>
                      </c:pt>
                      <c:pt idx="348" formatCode="[$-409]d\-mmm;@">
                        <c:v>45275</c:v>
                      </c:pt>
                      <c:pt idx="349" formatCode="[$-409]d\-mmm;@">
                        <c:v>45276</c:v>
                      </c:pt>
                      <c:pt idx="350" formatCode="[$-409]d\-mmm;@">
                        <c:v>45277</c:v>
                      </c:pt>
                      <c:pt idx="351" formatCode="[$-409]d\-mmm;@">
                        <c:v>45278</c:v>
                      </c:pt>
                      <c:pt idx="352" formatCode="[$-409]d\-mmm;@">
                        <c:v>45279</c:v>
                      </c:pt>
                      <c:pt idx="353" formatCode="[$-409]d\-mmm;@">
                        <c:v>45280</c:v>
                      </c:pt>
                      <c:pt idx="354" formatCode="[$-409]d\-mmm;@">
                        <c:v>45281</c:v>
                      </c:pt>
                      <c:pt idx="355" formatCode="[$-409]d\-mmm;@">
                        <c:v>45282</c:v>
                      </c:pt>
                      <c:pt idx="356" formatCode="[$-409]d\-mmm;@">
                        <c:v>45283</c:v>
                      </c:pt>
                      <c:pt idx="357" formatCode="[$-409]d\-mmm;@">
                        <c:v>45284</c:v>
                      </c:pt>
                      <c:pt idx="358" formatCode="[$-409]d\-mmm;@">
                        <c:v>45285</c:v>
                      </c:pt>
                      <c:pt idx="359" formatCode="[$-409]d\-mmm;@">
                        <c:v>45286</c:v>
                      </c:pt>
                      <c:pt idx="360" formatCode="[$-409]d\-mmm;@">
                        <c:v>45287</c:v>
                      </c:pt>
                      <c:pt idx="361" formatCode="[$-409]d\-mmm;@">
                        <c:v>45288</c:v>
                      </c:pt>
                      <c:pt idx="362" formatCode="[$-409]d\-mmm;@">
                        <c:v>45289</c:v>
                      </c:pt>
                      <c:pt idx="363" formatCode="[$-409]d\-mmm;@">
                        <c:v>45290</c:v>
                      </c:pt>
                      <c:pt idx="364" formatCode="[$-409]d\-mmm;@">
                        <c:v>45291</c:v>
                      </c:pt>
                    </c:numCache>
                  </c:numRef>
                </c:cat>
                <c:val>
                  <c:numRef>
                    <c:extLst xmlns:c15="http://schemas.microsoft.com/office/drawing/2012/chart">
                      <c:ext xmlns:c15="http://schemas.microsoft.com/office/drawing/2012/chart" uri="{02D57815-91ED-43cb-92C2-25804820EDAC}">
                        <c15:formulaRef>
                          <c15:sqref>'[Sähkön hintatilastot 2023.xlsx]Päivä (2)'!$G$2:$G$366</c15:sqref>
                        </c15:formulaRef>
                      </c:ext>
                    </c:extLst>
                    <c:numCache>
                      <c:formatCode>General</c:formatCode>
                      <c:ptCount val="365"/>
                      <c:pt idx="0">
                        <c:v>9.6499999999999986</c:v>
                      </c:pt>
                      <c:pt idx="1">
                        <c:v>19.23</c:v>
                      </c:pt>
                      <c:pt idx="2">
                        <c:v>5.3599999999999994</c:v>
                      </c:pt>
                      <c:pt idx="3">
                        <c:v>12.560000000000002</c:v>
                      </c:pt>
                      <c:pt idx="4">
                        <c:v>10.799999999999997</c:v>
                      </c:pt>
                      <c:pt idx="5">
                        <c:v>8.5300000000000011</c:v>
                      </c:pt>
                      <c:pt idx="6">
                        <c:v>5.620000000000001</c:v>
                      </c:pt>
                      <c:pt idx="7">
                        <c:v>18.649999999999999</c:v>
                      </c:pt>
                      <c:pt idx="8">
                        <c:v>16.920000000000002</c:v>
                      </c:pt>
                      <c:pt idx="9">
                        <c:v>25.119999999999997</c:v>
                      </c:pt>
                      <c:pt idx="10">
                        <c:v>26.520000000000003</c:v>
                      </c:pt>
                      <c:pt idx="11">
                        <c:v>17.899999999999999</c:v>
                      </c:pt>
                      <c:pt idx="12">
                        <c:v>12.450000000000003</c:v>
                      </c:pt>
                      <c:pt idx="13">
                        <c:v>6.1099999999999959</c:v>
                      </c:pt>
                      <c:pt idx="14">
                        <c:v>21.22</c:v>
                      </c:pt>
                      <c:pt idx="15">
                        <c:v>27.810000000000002</c:v>
                      </c:pt>
                      <c:pt idx="16">
                        <c:v>39.849999999999994</c:v>
                      </c:pt>
                      <c:pt idx="17">
                        <c:v>28.500000000000004</c:v>
                      </c:pt>
                      <c:pt idx="18">
                        <c:v>88.33</c:v>
                      </c:pt>
                      <c:pt idx="19">
                        <c:v>19.220000000000002</c:v>
                      </c:pt>
                      <c:pt idx="20">
                        <c:v>19.369999999999997</c:v>
                      </c:pt>
                      <c:pt idx="21">
                        <c:v>121.63</c:v>
                      </c:pt>
                      <c:pt idx="22">
                        <c:v>170.49</c:v>
                      </c:pt>
                      <c:pt idx="23">
                        <c:v>21.700000000000003</c:v>
                      </c:pt>
                      <c:pt idx="24">
                        <c:v>30.490000000000002</c:v>
                      </c:pt>
                      <c:pt idx="25">
                        <c:v>30.31</c:v>
                      </c:pt>
                      <c:pt idx="26">
                        <c:v>11.349999999999998</c:v>
                      </c:pt>
                      <c:pt idx="27">
                        <c:v>2.7199999999999989</c:v>
                      </c:pt>
                      <c:pt idx="28">
                        <c:v>17.490000000000002</c:v>
                      </c:pt>
                      <c:pt idx="29">
                        <c:v>19.380000000000003</c:v>
                      </c:pt>
                      <c:pt idx="30">
                        <c:v>101.11</c:v>
                      </c:pt>
                      <c:pt idx="31">
                        <c:v>16.110000000000003</c:v>
                      </c:pt>
                      <c:pt idx="32">
                        <c:v>18.660000000000004</c:v>
                      </c:pt>
                      <c:pt idx="33">
                        <c:v>13.219999999999999</c:v>
                      </c:pt>
                      <c:pt idx="34">
                        <c:v>12.119999999999997</c:v>
                      </c:pt>
                      <c:pt idx="35">
                        <c:v>62.34</c:v>
                      </c:pt>
                      <c:pt idx="36">
                        <c:v>30.85</c:v>
                      </c:pt>
                      <c:pt idx="37">
                        <c:v>34.67</c:v>
                      </c:pt>
                      <c:pt idx="38">
                        <c:v>33.080000000000005</c:v>
                      </c:pt>
                      <c:pt idx="39">
                        <c:v>19.239999999999998</c:v>
                      </c:pt>
                      <c:pt idx="40">
                        <c:v>8.73</c:v>
                      </c:pt>
                      <c:pt idx="41">
                        <c:v>2.5600000000000023</c:v>
                      </c:pt>
                      <c:pt idx="42">
                        <c:v>27.62</c:v>
                      </c:pt>
                      <c:pt idx="43">
                        <c:v>22.14</c:v>
                      </c:pt>
                      <c:pt idx="44">
                        <c:v>25.1</c:v>
                      </c:pt>
                      <c:pt idx="45">
                        <c:v>13.959999999999997</c:v>
                      </c:pt>
                      <c:pt idx="46">
                        <c:v>18.359999999999996</c:v>
                      </c:pt>
                      <c:pt idx="47">
                        <c:v>16.810000000000002</c:v>
                      </c:pt>
                      <c:pt idx="48">
                        <c:v>13.940000000000005</c:v>
                      </c:pt>
                      <c:pt idx="49">
                        <c:v>34.349999999999994</c:v>
                      </c:pt>
                      <c:pt idx="50">
                        <c:v>44.339999999999996</c:v>
                      </c:pt>
                      <c:pt idx="51">
                        <c:v>47.56</c:v>
                      </c:pt>
                      <c:pt idx="52">
                        <c:v>47.709999999999994</c:v>
                      </c:pt>
                      <c:pt idx="53">
                        <c:v>25.9</c:v>
                      </c:pt>
                      <c:pt idx="54">
                        <c:v>7.2600000000000051</c:v>
                      </c:pt>
                      <c:pt idx="55">
                        <c:v>9.2199999999999989</c:v>
                      </c:pt>
                      <c:pt idx="56">
                        <c:v>37.700000000000003</c:v>
                      </c:pt>
                      <c:pt idx="57">
                        <c:v>35.659999999999997</c:v>
                      </c:pt>
                      <c:pt idx="58">
                        <c:v>212.26999999999998</c:v>
                      </c:pt>
                      <c:pt idx="59">
                        <c:v>217.26000000000002</c:v>
                      </c:pt>
                      <c:pt idx="60">
                        <c:v>111.28</c:v>
                      </c:pt>
                      <c:pt idx="61">
                        <c:v>20.64</c:v>
                      </c:pt>
                      <c:pt idx="62">
                        <c:v>9.2000000000000028</c:v>
                      </c:pt>
                      <c:pt idx="63">
                        <c:v>47.440000000000005</c:v>
                      </c:pt>
                      <c:pt idx="64">
                        <c:v>28.409999999999997</c:v>
                      </c:pt>
                      <c:pt idx="65">
                        <c:v>24.040000000000006</c:v>
                      </c:pt>
                      <c:pt idx="66">
                        <c:v>12.029999999999994</c:v>
                      </c:pt>
                      <c:pt idx="67">
                        <c:v>19.019999999999996</c:v>
                      </c:pt>
                      <c:pt idx="68">
                        <c:v>5.259999999999998</c:v>
                      </c:pt>
                      <c:pt idx="69">
                        <c:v>2.5600000000000023</c:v>
                      </c:pt>
                      <c:pt idx="70">
                        <c:v>17.379999999999995</c:v>
                      </c:pt>
                      <c:pt idx="71">
                        <c:v>15.300000000000004</c:v>
                      </c:pt>
                      <c:pt idx="72">
                        <c:v>28.92</c:v>
                      </c:pt>
                      <c:pt idx="73">
                        <c:v>35.92</c:v>
                      </c:pt>
                      <c:pt idx="74">
                        <c:v>11.509999999999998</c:v>
                      </c:pt>
                      <c:pt idx="75">
                        <c:v>2.6899999999999977</c:v>
                      </c:pt>
                      <c:pt idx="76">
                        <c:v>5.9000000000000057</c:v>
                      </c:pt>
                      <c:pt idx="77">
                        <c:v>27.040000000000006</c:v>
                      </c:pt>
                      <c:pt idx="78">
                        <c:v>26.769999999999996</c:v>
                      </c:pt>
                      <c:pt idx="79">
                        <c:v>11.440000000000005</c:v>
                      </c:pt>
                      <c:pt idx="80">
                        <c:v>13.36</c:v>
                      </c:pt>
                      <c:pt idx="81">
                        <c:v>29.940000000000005</c:v>
                      </c:pt>
                      <c:pt idx="82">
                        <c:v>6.6500000000000057</c:v>
                      </c:pt>
                      <c:pt idx="83">
                        <c:v>6.2299999999999969</c:v>
                      </c:pt>
                      <c:pt idx="84">
                        <c:v>29.580000000000005</c:v>
                      </c:pt>
                      <c:pt idx="85">
                        <c:v>27.950000000000003</c:v>
                      </c:pt>
                      <c:pt idx="86">
                        <c:v>27.54</c:v>
                      </c:pt>
                      <c:pt idx="87">
                        <c:v>6.4000000000000057</c:v>
                      </c:pt>
                      <c:pt idx="88">
                        <c:v>4.3599999999999994</c:v>
                      </c:pt>
                      <c:pt idx="89">
                        <c:v>1.6000000000000014</c:v>
                      </c:pt>
                      <c:pt idx="90">
                        <c:v>1.9699999999999989</c:v>
                      </c:pt>
                      <c:pt idx="91">
                        <c:v>4.0300000000000011</c:v>
                      </c:pt>
                      <c:pt idx="92">
                        <c:v>11.450000000000003</c:v>
                      </c:pt>
                      <c:pt idx="93">
                        <c:v>17</c:v>
                      </c:pt>
                      <c:pt idx="94">
                        <c:v>14.329999999999998</c:v>
                      </c:pt>
                      <c:pt idx="95">
                        <c:v>15.879999999999995</c:v>
                      </c:pt>
                      <c:pt idx="96">
                        <c:v>4.2700000000000031</c:v>
                      </c:pt>
                      <c:pt idx="97">
                        <c:v>3.4600000000000009</c:v>
                      </c:pt>
                      <c:pt idx="98">
                        <c:v>23.200000000000003</c:v>
                      </c:pt>
                      <c:pt idx="99">
                        <c:v>8.7100000000000009</c:v>
                      </c:pt>
                      <c:pt idx="100">
                        <c:v>8.75</c:v>
                      </c:pt>
                      <c:pt idx="101">
                        <c:v>10.670000000000002</c:v>
                      </c:pt>
                      <c:pt idx="102">
                        <c:v>10.339999999999996</c:v>
                      </c:pt>
                      <c:pt idx="103">
                        <c:v>12.14</c:v>
                      </c:pt>
                      <c:pt idx="104">
                        <c:v>3.5800000000000054</c:v>
                      </c:pt>
                      <c:pt idx="105">
                        <c:v>26.83</c:v>
                      </c:pt>
                      <c:pt idx="106">
                        <c:v>16.869999999999997</c:v>
                      </c:pt>
                      <c:pt idx="107">
                        <c:v>21.059999999999995</c:v>
                      </c:pt>
                      <c:pt idx="108">
                        <c:v>16.560000000000002</c:v>
                      </c:pt>
                      <c:pt idx="109">
                        <c:v>10.52</c:v>
                      </c:pt>
                      <c:pt idx="110">
                        <c:v>12.459999999999997</c:v>
                      </c:pt>
                      <c:pt idx="111">
                        <c:v>7.3599999999999994</c:v>
                      </c:pt>
                      <c:pt idx="112">
                        <c:v>62.459999999999994</c:v>
                      </c:pt>
                      <c:pt idx="113">
                        <c:v>20.9</c:v>
                      </c:pt>
                      <c:pt idx="114">
                        <c:v>30.570000000000004</c:v>
                      </c:pt>
                      <c:pt idx="115">
                        <c:v>31.18</c:v>
                      </c:pt>
                      <c:pt idx="116">
                        <c:v>74.949999999999989</c:v>
                      </c:pt>
                      <c:pt idx="117">
                        <c:v>15.480000000000004</c:v>
                      </c:pt>
                      <c:pt idx="118">
                        <c:v>2.4299999999999997</c:v>
                      </c:pt>
                      <c:pt idx="119">
                        <c:v>16.25</c:v>
                      </c:pt>
                      <c:pt idx="120">
                        <c:v>27.950000000000003</c:v>
                      </c:pt>
                      <c:pt idx="121">
                        <c:v>19.239999999999998</c:v>
                      </c:pt>
                      <c:pt idx="122">
                        <c:v>169.5</c:v>
                      </c:pt>
                      <c:pt idx="123">
                        <c:v>32.510000000000005</c:v>
                      </c:pt>
                      <c:pt idx="124">
                        <c:v>10.129999999999999</c:v>
                      </c:pt>
                      <c:pt idx="125">
                        <c:v>29.310000000000002</c:v>
                      </c:pt>
                      <c:pt idx="126">
                        <c:v>41.08</c:v>
                      </c:pt>
                      <c:pt idx="127">
                        <c:v>73.930000000000007</c:v>
                      </c:pt>
                      <c:pt idx="128">
                        <c:v>33.75</c:v>
                      </c:pt>
                      <c:pt idx="129">
                        <c:v>25.34</c:v>
                      </c:pt>
                      <c:pt idx="130">
                        <c:v>38.64</c:v>
                      </c:pt>
                      <c:pt idx="131">
                        <c:v>9.02</c:v>
                      </c:pt>
                      <c:pt idx="132">
                        <c:v>18.25</c:v>
                      </c:pt>
                      <c:pt idx="133">
                        <c:v>185.78</c:v>
                      </c:pt>
                      <c:pt idx="134">
                        <c:v>66.790000000000006</c:v>
                      </c:pt>
                      <c:pt idx="135">
                        <c:v>188.92</c:v>
                      </c:pt>
                      <c:pt idx="136">
                        <c:v>56.2</c:v>
                      </c:pt>
                      <c:pt idx="137">
                        <c:v>56.36</c:v>
                      </c:pt>
                      <c:pt idx="138">
                        <c:v>5.8500000000000014</c:v>
                      </c:pt>
                      <c:pt idx="139">
                        <c:v>15.879999999999999</c:v>
                      </c:pt>
                      <c:pt idx="140">
                        <c:v>80.52</c:v>
                      </c:pt>
                      <c:pt idx="141">
                        <c:v>96.38</c:v>
                      </c:pt>
                      <c:pt idx="142">
                        <c:v>58.28</c:v>
                      </c:pt>
                      <c:pt idx="143">
                        <c:v>49.21</c:v>
                      </c:pt>
                      <c:pt idx="144">
                        <c:v>39</c:v>
                      </c:pt>
                      <c:pt idx="145">
                        <c:v>8.4799999999999969</c:v>
                      </c:pt>
                      <c:pt idx="146">
                        <c:v>10.29</c:v>
                      </c:pt>
                      <c:pt idx="147">
                        <c:v>40.850000000000009</c:v>
                      </c:pt>
                      <c:pt idx="148">
                        <c:v>26.29</c:v>
                      </c:pt>
                      <c:pt idx="149">
                        <c:v>24.810000000000002</c:v>
                      </c:pt>
                      <c:pt idx="150">
                        <c:v>36.08</c:v>
                      </c:pt>
                      <c:pt idx="151">
                        <c:v>34.65</c:v>
                      </c:pt>
                      <c:pt idx="152">
                        <c:v>7.7899999999999991</c:v>
                      </c:pt>
                      <c:pt idx="153">
                        <c:v>6.8400000000000034</c:v>
                      </c:pt>
                      <c:pt idx="154">
                        <c:v>24.89</c:v>
                      </c:pt>
                      <c:pt idx="155">
                        <c:v>23.6</c:v>
                      </c:pt>
                      <c:pt idx="156">
                        <c:v>31.729999999999997</c:v>
                      </c:pt>
                      <c:pt idx="157">
                        <c:v>25.53</c:v>
                      </c:pt>
                      <c:pt idx="158">
                        <c:v>38.720000000000006</c:v>
                      </c:pt>
                      <c:pt idx="159">
                        <c:v>29.470000000000006</c:v>
                      </c:pt>
                      <c:pt idx="160">
                        <c:v>6.7800000000000011</c:v>
                      </c:pt>
                      <c:pt idx="161">
                        <c:v>23.350000000000009</c:v>
                      </c:pt>
                      <c:pt idx="162">
                        <c:v>10.810000000000002</c:v>
                      </c:pt>
                      <c:pt idx="163">
                        <c:v>30</c:v>
                      </c:pt>
                      <c:pt idx="164">
                        <c:v>29.619999999999997</c:v>
                      </c:pt>
                      <c:pt idx="165">
                        <c:v>17.29</c:v>
                      </c:pt>
                      <c:pt idx="166">
                        <c:v>6.509999999999998</c:v>
                      </c:pt>
                      <c:pt idx="167">
                        <c:v>6.25</c:v>
                      </c:pt>
                      <c:pt idx="168">
                        <c:v>27.690000000000005</c:v>
                      </c:pt>
                      <c:pt idx="169">
                        <c:v>23.04</c:v>
                      </c:pt>
                      <c:pt idx="170">
                        <c:v>8.6200000000000045</c:v>
                      </c:pt>
                      <c:pt idx="171">
                        <c:v>27.03</c:v>
                      </c:pt>
                      <c:pt idx="172">
                        <c:v>39.409999999999997</c:v>
                      </c:pt>
                      <c:pt idx="173">
                        <c:v>31.779999999999998</c:v>
                      </c:pt>
                      <c:pt idx="174">
                        <c:v>10.11</c:v>
                      </c:pt>
                      <c:pt idx="175">
                        <c:v>29.810000000000009</c:v>
                      </c:pt>
                      <c:pt idx="176">
                        <c:v>19.590000000000003</c:v>
                      </c:pt>
                      <c:pt idx="177">
                        <c:v>8.8400000000000034</c:v>
                      </c:pt>
                      <c:pt idx="178">
                        <c:v>14.979999999999997</c:v>
                      </c:pt>
                      <c:pt idx="179">
                        <c:v>15.619999999999997</c:v>
                      </c:pt>
                      <c:pt idx="180">
                        <c:v>8.3299999999999983</c:v>
                      </c:pt>
                      <c:pt idx="181">
                        <c:v>6.8499999999999943</c:v>
                      </c:pt>
                      <c:pt idx="182">
                        <c:v>14.159999999999997</c:v>
                      </c:pt>
                      <c:pt idx="183">
                        <c:v>15.839999999999996</c:v>
                      </c:pt>
                      <c:pt idx="184">
                        <c:v>15.240000000000002</c:v>
                      </c:pt>
                      <c:pt idx="185">
                        <c:v>16.929999999999993</c:v>
                      </c:pt>
                      <c:pt idx="186">
                        <c:v>12.57</c:v>
                      </c:pt>
                      <c:pt idx="187">
                        <c:v>9.4600000000000009</c:v>
                      </c:pt>
                      <c:pt idx="188">
                        <c:v>5.8099999999999952</c:v>
                      </c:pt>
                      <c:pt idx="189">
                        <c:v>11.270000000000003</c:v>
                      </c:pt>
                      <c:pt idx="190">
                        <c:v>15.189999999999998</c:v>
                      </c:pt>
                      <c:pt idx="191">
                        <c:v>12.939999999999998</c:v>
                      </c:pt>
                      <c:pt idx="192">
                        <c:v>25.21</c:v>
                      </c:pt>
                      <c:pt idx="193">
                        <c:v>17.130000000000003</c:v>
                      </c:pt>
                      <c:pt idx="194">
                        <c:v>7.8099999999999952</c:v>
                      </c:pt>
                      <c:pt idx="195">
                        <c:v>8.980000000000004</c:v>
                      </c:pt>
                      <c:pt idx="196">
                        <c:v>16.020000000000003</c:v>
                      </c:pt>
                      <c:pt idx="197">
                        <c:v>16.950000000000003</c:v>
                      </c:pt>
                      <c:pt idx="198">
                        <c:v>14.049999999999997</c:v>
                      </c:pt>
                      <c:pt idx="199">
                        <c:v>20.729999999999997</c:v>
                      </c:pt>
                      <c:pt idx="200">
                        <c:v>18.489999999999995</c:v>
                      </c:pt>
                      <c:pt idx="201">
                        <c:v>7.1099999999999994</c:v>
                      </c:pt>
                      <c:pt idx="202">
                        <c:v>8.57</c:v>
                      </c:pt>
                      <c:pt idx="203">
                        <c:v>17.43</c:v>
                      </c:pt>
                      <c:pt idx="204">
                        <c:v>15.769999999999996</c:v>
                      </c:pt>
                      <c:pt idx="205">
                        <c:v>15.79</c:v>
                      </c:pt>
                      <c:pt idx="206">
                        <c:v>15.449999999999996</c:v>
                      </c:pt>
                      <c:pt idx="207">
                        <c:v>19.300000000000004</c:v>
                      </c:pt>
                      <c:pt idx="208">
                        <c:v>14.54</c:v>
                      </c:pt>
                      <c:pt idx="209">
                        <c:v>10.740000000000002</c:v>
                      </c:pt>
                      <c:pt idx="210">
                        <c:v>34.980000000000004</c:v>
                      </c:pt>
                      <c:pt idx="211">
                        <c:v>36.580000000000005</c:v>
                      </c:pt>
                      <c:pt idx="212">
                        <c:v>32.11</c:v>
                      </c:pt>
                      <c:pt idx="213">
                        <c:v>20.220000000000006</c:v>
                      </c:pt>
                      <c:pt idx="214">
                        <c:v>27.690000000000005</c:v>
                      </c:pt>
                      <c:pt idx="215">
                        <c:v>5.1600000000000037</c:v>
                      </c:pt>
                      <c:pt idx="216">
                        <c:v>8.3500000000000014</c:v>
                      </c:pt>
                      <c:pt idx="217">
                        <c:v>19.370000000000005</c:v>
                      </c:pt>
                      <c:pt idx="218">
                        <c:v>19.47</c:v>
                      </c:pt>
                      <c:pt idx="219">
                        <c:v>26.140000000000008</c:v>
                      </c:pt>
                      <c:pt idx="220">
                        <c:v>12.009999999999998</c:v>
                      </c:pt>
                      <c:pt idx="221">
                        <c:v>34.179999999999993</c:v>
                      </c:pt>
                      <c:pt idx="222">
                        <c:v>10.530000000000001</c:v>
                      </c:pt>
                      <c:pt idx="223">
                        <c:v>11.670000000000002</c:v>
                      </c:pt>
                      <c:pt idx="224">
                        <c:v>20.870000000000005</c:v>
                      </c:pt>
                      <c:pt idx="225">
                        <c:v>21.739999999999995</c:v>
                      </c:pt>
                      <c:pt idx="226">
                        <c:v>15.779999999999994</c:v>
                      </c:pt>
                      <c:pt idx="227">
                        <c:v>17.93</c:v>
                      </c:pt>
                      <c:pt idx="228">
                        <c:v>10.32</c:v>
                      </c:pt>
                      <c:pt idx="229">
                        <c:v>4.7899999999999991</c:v>
                      </c:pt>
                      <c:pt idx="230">
                        <c:v>7.6900000000000048</c:v>
                      </c:pt>
                      <c:pt idx="231">
                        <c:v>16.36</c:v>
                      </c:pt>
                      <c:pt idx="232">
                        <c:v>19.989999999999995</c:v>
                      </c:pt>
                      <c:pt idx="233">
                        <c:v>23.730000000000004</c:v>
                      </c:pt>
                      <c:pt idx="234">
                        <c:v>24.900000000000006</c:v>
                      </c:pt>
                      <c:pt idx="235">
                        <c:v>16.010000000000005</c:v>
                      </c:pt>
                      <c:pt idx="236">
                        <c:v>7.9499999999999957</c:v>
                      </c:pt>
                      <c:pt idx="237">
                        <c:v>11.669999999999995</c:v>
                      </c:pt>
                      <c:pt idx="238">
                        <c:v>17.11</c:v>
                      </c:pt>
                      <c:pt idx="239">
                        <c:v>29.379999999999995</c:v>
                      </c:pt>
                      <c:pt idx="240">
                        <c:v>21.259999999999998</c:v>
                      </c:pt>
                      <c:pt idx="241">
                        <c:v>27.209999999999994</c:v>
                      </c:pt>
                      <c:pt idx="242">
                        <c:v>19.13000000000001</c:v>
                      </c:pt>
                      <c:pt idx="243">
                        <c:v>12.889999999999993</c:v>
                      </c:pt>
                      <c:pt idx="244">
                        <c:v>9.0300000000000011</c:v>
                      </c:pt>
                      <c:pt idx="245">
                        <c:v>19.79</c:v>
                      </c:pt>
                      <c:pt idx="246">
                        <c:v>21.53</c:v>
                      </c:pt>
                      <c:pt idx="247">
                        <c:v>20.619999999999997</c:v>
                      </c:pt>
                      <c:pt idx="248">
                        <c:v>21.96</c:v>
                      </c:pt>
                      <c:pt idx="249">
                        <c:v>20.390000000000008</c:v>
                      </c:pt>
                      <c:pt idx="250">
                        <c:v>7.4799999999999969</c:v>
                      </c:pt>
                      <c:pt idx="251">
                        <c:v>8.07</c:v>
                      </c:pt>
                      <c:pt idx="252">
                        <c:v>11.849999999999994</c:v>
                      </c:pt>
                      <c:pt idx="253">
                        <c:v>23.07</c:v>
                      </c:pt>
                      <c:pt idx="254">
                        <c:v>13.469999999999999</c:v>
                      </c:pt>
                      <c:pt idx="255">
                        <c:v>11.730000000000004</c:v>
                      </c:pt>
                      <c:pt idx="256">
                        <c:v>16.28</c:v>
                      </c:pt>
                      <c:pt idx="257">
                        <c:v>8.9500000000000028</c:v>
                      </c:pt>
                      <c:pt idx="258">
                        <c:v>14.329999999999998</c:v>
                      </c:pt>
                      <c:pt idx="259">
                        <c:v>30.279999999999994</c:v>
                      </c:pt>
                      <c:pt idx="260">
                        <c:v>28.929999999999993</c:v>
                      </c:pt>
                      <c:pt idx="261">
                        <c:v>17.550000000000004</c:v>
                      </c:pt>
                      <c:pt idx="262">
                        <c:v>20.060000000000002</c:v>
                      </c:pt>
                      <c:pt idx="263">
                        <c:v>26.72</c:v>
                      </c:pt>
                      <c:pt idx="264">
                        <c:v>35.370000000000005</c:v>
                      </c:pt>
                      <c:pt idx="265">
                        <c:v>38.18</c:v>
                      </c:pt>
                      <c:pt idx="266">
                        <c:v>63.94</c:v>
                      </c:pt>
                      <c:pt idx="267">
                        <c:v>32.529999999999994</c:v>
                      </c:pt>
                      <c:pt idx="268">
                        <c:v>52.43</c:v>
                      </c:pt>
                      <c:pt idx="269">
                        <c:v>58.48</c:v>
                      </c:pt>
                      <c:pt idx="270">
                        <c:v>45.830000000000005</c:v>
                      </c:pt>
                      <c:pt idx="271">
                        <c:v>25.839999999999996</c:v>
                      </c:pt>
                      <c:pt idx="272">
                        <c:v>27.619999999999997</c:v>
                      </c:pt>
                      <c:pt idx="273">
                        <c:v>13.619999999999997</c:v>
                      </c:pt>
                      <c:pt idx="274">
                        <c:v>27.86</c:v>
                      </c:pt>
                      <c:pt idx="275">
                        <c:v>26.659999999999997</c:v>
                      </c:pt>
                      <c:pt idx="276">
                        <c:v>37.42</c:v>
                      </c:pt>
                      <c:pt idx="277">
                        <c:v>13.170000000000002</c:v>
                      </c:pt>
                      <c:pt idx="278">
                        <c:v>6.8699999999999974</c:v>
                      </c:pt>
                      <c:pt idx="279">
                        <c:v>15.049999999999997</c:v>
                      </c:pt>
                      <c:pt idx="280">
                        <c:v>10.130000000000003</c:v>
                      </c:pt>
                      <c:pt idx="281">
                        <c:v>12.64</c:v>
                      </c:pt>
                      <c:pt idx="282">
                        <c:v>22.32</c:v>
                      </c:pt>
                      <c:pt idx="283">
                        <c:v>43.11</c:v>
                      </c:pt>
                      <c:pt idx="284">
                        <c:v>24.810000000000002</c:v>
                      </c:pt>
                      <c:pt idx="285">
                        <c:v>16.57</c:v>
                      </c:pt>
                      <c:pt idx="286">
                        <c:v>35.300000000000004</c:v>
                      </c:pt>
                      <c:pt idx="287">
                        <c:v>67.47</c:v>
                      </c:pt>
                      <c:pt idx="288">
                        <c:v>17.009999999999998</c:v>
                      </c:pt>
                      <c:pt idx="289">
                        <c:v>19.130000000000003</c:v>
                      </c:pt>
                      <c:pt idx="290">
                        <c:v>31.340000000000003</c:v>
                      </c:pt>
                      <c:pt idx="291">
                        <c:v>34.93</c:v>
                      </c:pt>
                      <c:pt idx="292">
                        <c:v>6.6000000000000014</c:v>
                      </c:pt>
                      <c:pt idx="293">
                        <c:v>4.1000000000000014</c:v>
                      </c:pt>
                      <c:pt idx="294">
                        <c:v>34.049999999999997</c:v>
                      </c:pt>
                      <c:pt idx="295">
                        <c:v>45.879999999999995</c:v>
                      </c:pt>
                      <c:pt idx="296">
                        <c:v>39.039999999999992</c:v>
                      </c:pt>
                      <c:pt idx="297">
                        <c:v>22.86</c:v>
                      </c:pt>
                      <c:pt idx="298">
                        <c:v>25.57</c:v>
                      </c:pt>
                      <c:pt idx="299">
                        <c:v>8.0399999999999991</c:v>
                      </c:pt>
                      <c:pt idx="300">
                        <c:v>8.36</c:v>
                      </c:pt>
                      <c:pt idx="301">
                        <c:v>23.17</c:v>
                      </c:pt>
                      <c:pt idx="302">
                        <c:v>9.3299999999999983</c:v>
                      </c:pt>
                      <c:pt idx="303">
                        <c:v>20.519999999999996</c:v>
                      </c:pt>
                      <c:pt idx="304">
                        <c:v>14.030000000000001</c:v>
                      </c:pt>
                      <c:pt idx="305">
                        <c:v>11.32</c:v>
                      </c:pt>
                      <c:pt idx="306">
                        <c:v>3.8999999999999986</c:v>
                      </c:pt>
                      <c:pt idx="307">
                        <c:v>4.240000000000002</c:v>
                      </c:pt>
                      <c:pt idx="308">
                        <c:v>21.32</c:v>
                      </c:pt>
                      <c:pt idx="309">
                        <c:v>32.540000000000006</c:v>
                      </c:pt>
                      <c:pt idx="310">
                        <c:v>30.349999999999994</c:v>
                      </c:pt>
                      <c:pt idx="311">
                        <c:v>49.290000000000006</c:v>
                      </c:pt>
                      <c:pt idx="312">
                        <c:v>15.260000000000005</c:v>
                      </c:pt>
                      <c:pt idx="313">
                        <c:v>5.8599999999999994</c:v>
                      </c:pt>
                      <c:pt idx="314">
                        <c:v>10.740000000000002</c:v>
                      </c:pt>
                      <c:pt idx="315">
                        <c:v>12.909999999999997</c:v>
                      </c:pt>
                      <c:pt idx="316">
                        <c:v>10.25</c:v>
                      </c:pt>
                      <c:pt idx="317">
                        <c:v>26.859999999999992</c:v>
                      </c:pt>
                      <c:pt idx="318">
                        <c:v>6.0899999999999963</c:v>
                      </c:pt>
                      <c:pt idx="319">
                        <c:v>5.1300000000000026</c:v>
                      </c:pt>
                      <c:pt idx="320">
                        <c:v>10.61</c:v>
                      </c:pt>
                      <c:pt idx="321">
                        <c:v>9.4500000000000028</c:v>
                      </c:pt>
                      <c:pt idx="322">
                        <c:v>22.040000000000006</c:v>
                      </c:pt>
                      <c:pt idx="323">
                        <c:v>15.870000000000005</c:v>
                      </c:pt>
                      <c:pt idx="324">
                        <c:v>27.129999999999995</c:v>
                      </c:pt>
                      <c:pt idx="325">
                        <c:v>81.889999999999986</c:v>
                      </c:pt>
                      <c:pt idx="326">
                        <c:v>43.879999999999995</c:v>
                      </c:pt>
                      <c:pt idx="327">
                        <c:v>4.25</c:v>
                      </c:pt>
                      <c:pt idx="328">
                        <c:v>5.3699999999999974</c:v>
                      </c:pt>
                      <c:pt idx="329">
                        <c:v>59.949999999999996</c:v>
                      </c:pt>
                      <c:pt idx="330">
                        <c:v>51.95</c:v>
                      </c:pt>
                      <c:pt idx="331">
                        <c:v>25.090000000000003</c:v>
                      </c:pt>
                      <c:pt idx="332">
                        <c:v>18.300000000000004</c:v>
                      </c:pt>
                      <c:pt idx="333">
                        <c:v>15.090000000000003</c:v>
                      </c:pt>
                      <c:pt idx="334">
                        <c:v>7.8999999999999986</c:v>
                      </c:pt>
                      <c:pt idx="335">
                        <c:v>8.93</c:v>
                      </c:pt>
                      <c:pt idx="336">
                        <c:v>14.950000000000003</c:v>
                      </c:pt>
                      <c:pt idx="337">
                        <c:v>25.979999999999997</c:v>
                      </c:pt>
                      <c:pt idx="338">
                        <c:v>29.690000000000005</c:v>
                      </c:pt>
                      <c:pt idx="339">
                        <c:v>25.739999999999995</c:v>
                      </c:pt>
                      <c:pt idx="340">
                        <c:v>23.490000000000002</c:v>
                      </c:pt>
                      <c:pt idx="341">
                        <c:v>8.5399999999999991</c:v>
                      </c:pt>
                      <c:pt idx="342">
                        <c:v>22.589999999999996</c:v>
                      </c:pt>
                      <c:pt idx="343">
                        <c:v>24.78</c:v>
                      </c:pt>
                      <c:pt idx="344">
                        <c:v>25.290000000000006</c:v>
                      </c:pt>
                      <c:pt idx="345">
                        <c:v>31.729999999999997</c:v>
                      </c:pt>
                      <c:pt idx="346">
                        <c:v>28.239999999999995</c:v>
                      </c:pt>
                      <c:pt idx="347">
                        <c:v>26.540000000000006</c:v>
                      </c:pt>
                      <c:pt idx="348">
                        <c:v>6.509999999999998</c:v>
                      </c:pt>
                      <c:pt idx="349">
                        <c:v>8.509999999999998</c:v>
                      </c:pt>
                      <c:pt idx="350">
                        <c:v>31.97</c:v>
                      </c:pt>
                      <c:pt idx="351">
                        <c:v>25.209999999999994</c:v>
                      </c:pt>
                      <c:pt idx="352">
                        <c:v>20.719999999999992</c:v>
                      </c:pt>
                      <c:pt idx="353">
                        <c:v>23.090000000000003</c:v>
                      </c:pt>
                      <c:pt idx="354">
                        <c:v>21.300000000000004</c:v>
                      </c:pt>
                      <c:pt idx="355">
                        <c:v>11.770000000000003</c:v>
                      </c:pt>
                      <c:pt idx="356">
                        <c:v>11.260000000000005</c:v>
                      </c:pt>
                      <c:pt idx="357">
                        <c:v>5.009999999999998</c:v>
                      </c:pt>
                      <c:pt idx="358">
                        <c:v>11.920000000000002</c:v>
                      </c:pt>
                      <c:pt idx="359">
                        <c:v>31.59</c:v>
                      </c:pt>
                      <c:pt idx="360">
                        <c:v>13.629999999999995</c:v>
                      </c:pt>
                      <c:pt idx="361">
                        <c:v>17.259999999999998</c:v>
                      </c:pt>
                      <c:pt idx="362">
                        <c:v>6.2000000000000028</c:v>
                      </c:pt>
                      <c:pt idx="363">
                        <c:v>10.68</c:v>
                      </c:pt>
                      <c:pt idx="364">
                        <c:v>13.439999999999998</c:v>
                      </c:pt>
                    </c:numCache>
                  </c:numRef>
                </c:val>
                <c:extLst xmlns:c15="http://schemas.microsoft.com/office/drawing/2012/chart">
                  <c:ext xmlns:c16="http://schemas.microsoft.com/office/drawing/2014/chart" uri="{C3380CC4-5D6E-409C-BE32-E72D297353CC}">
                    <c16:uniqueId val="{00000005-09D5-4CC0-9524-5E8E67094AA4}"/>
                  </c:ext>
                </c:extLst>
              </c15:ser>
            </c15:filteredAreaSeries>
          </c:ext>
        </c:extLst>
      </c:areaChart>
      <c:lineChart>
        <c:grouping val="standard"/>
        <c:varyColors val="0"/>
        <c:ser>
          <c:idx val="0"/>
          <c:order val="0"/>
          <c:tx>
            <c:strRef>
              <c:f>'[Sähkön hintatilastot 2023.xlsx]Päivä (2)'!$B$1</c:f>
              <c:strCache>
                <c:ptCount val="1"/>
                <c:pt idx="0">
                  <c:v>2023</c:v>
                </c:pt>
              </c:strCache>
            </c:strRef>
          </c:tx>
          <c:spPr>
            <a:ln w="25400" cap="rnd">
              <a:solidFill>
                <a:schemeClr val="accent1"/>
              </a:solidFill>
              <a:round/>
            </a:ln>
            <a:effectLst/>
          </c:spPr>
          <c:marker>
            <c:symbol val="none"/>
          </c:marker>
          <c:cat>
            <c:strRef>
              <c:f>'[Sähkön hintatilastot 2023.xlsx]Päivä (2)'!$Z$2:$Z$367</c:f>
              <c:strCache>
                <c:ptCount val="344"/>
                <c:pt idx="0">
                  <c:v>January</c:v>
                </c:pt>
                <c:pt idx="1">
                  <c:v>January</c:v>
                </c:pt>
                <c:pt idx="2">
                  <c:v>January</c:v>
                </c:pt>
                <c:pt idx="3">
                  <c:v>January</c:v>
                </c:pt>
                <c:pt idx="4">
                  <c:v>January</c:v>
                </c:pt>
                <c:pt idx="5">
                  <c:v>January</c:v>
                </c:pt>
                <c:pt idx="6">
                  <c:v>January</c:v>
                </c:pt>
                <c:pt idx="7">
                  <c:v>January</c:v>
                </c:pt>
                <c:pt idx="8">
                  <c:v>January</c:v>
                </c:pt>
                <c:pt idx="9">
                  <c:v>January</c:v>
                </c:pt>
                <c:pt idx="10">
                  <c:v>January</c:v>
                </c:pt>
                <c:pt idx="11">
                  <c:v>January</c:v>
                </c:pt>
                <c:pt idx="12">
                  <c:v>January</c:v>
                </c:pt>
                <c:pt idx="13">
                  <c:v>January</c:v>
                </c:pt>
                <c:pt idx="14">
                  <c:v>January</c:v>
                </c:pt>
                <c:pt idx="15">
                  <c:v>January</c:v>
                </c:pt>
                <c:pt idx="16">
                  <c:v>January</c:v>
                </c:pt>
                <c:pt idx="17">
                  <c:v>January</c:v>
                </c:pt>
                <c:pt idx="18">
                  <c:v>January</c:v>
                </c:pt>
                <c:pt idx="19">
                  <c:v>January</c:v>
                </c:pt>
                <c:pt idx="20">
                  <c:v>January</c:v>
                </c:pt>
                <c:pt idx="21">
                  <c:v>January</c:v>
                </c:pt>
                <c:pt idx="22">
                  <c:v>January</c:v>
                </c:pt>
                <c:pt idx="23">
                  <c:v>January</c:v>
                </c:pt>
                <c:pt idx="24">
                  <c:v>January</c:v>
                </c:pt>
                <c:pt idx="25">
                  <c:v>January</c:v>
                </c:pt>
                <c:pt idx="26">
                  <c:v>January</c:v>
                </c:pt>
                <c:pt idx="27">
                  <c:v>January</c:v>
                </c:pt>
                <c:pt idx="28">
                  <c:v>January</c:v>
                </c:pt>
                <c:pt idx="29">
                  <c:v>January</c:v>
                </c:pt>
                <c:pt idx="30">
                  <c:v>January</c:v>
                </c:pt>
                <c:pt idx="31">
                  <c:v>February</c:v>
                </c:pt>
                <c:pt idx="32">
                  <c:v>February</c:v>
                </c:pt>
                <c:pt idx="33">
                  <c:v>February</c:v>
                </c:pt>
                <c:pt idx="34">
                  <c:v>February</c:v>
                </c:pt>
                <c:pt idx="35">
                  <c:v>February</c:v>
                </c:pt>
                <c:pt idx="36">
                  <c:v>February</c:v>
                </c:pt>
                <c:pt idx="37">
                  <c:v>February</c:v>
                </c:pt>
                <c:pt idx="38">
                  <c:v>February</c:v>
                </c:pt>
                <c:pt idx="39">
                  <c:v>February</c:v>
                </c:pt>
                <c:pt idx="40">
                  <c:v>February</c:v>
                </c:pt>
                <c:pt idx="41">
                  <c:v>February</c:v>
                </c:pt>
                <c:pt idx="42">
                  <c:v>February</c:v>
                </c:pt>
                <c:pt idx="43">
                  <c:v>February</c:v>
                </c:pt>
                <c:pt idx="44">
                  <c:v>February</c:v>
                </c:pt>
                <c:pt idx="45">
                  <c:v>February</c:v>
                </c:pt>
                <c:pt idx="46">
                  <c:v>February</c:v>
                </c:pt>
                <c:pt idx="47">
                  <c:v>February</c:v>
                </c:pt>
                <c:pt idx="48">
                  <c:v>February</c:v>
                </c:pt>
                <c:pt idx="49">
                  <c:v>February</c:v>
                </c:pt>
                <c:pt idx="50">
                  <c:v>February</c:v>
                </c:pt>
                <c:pt idx="51">
                  <c:v>February</c:v>
                </c:pt>
                <c:pt idx="52">
                  <c:v>February</c:v>
                </c:pt>
                <c:pt idx="53">
                  <c:v>February</c:v>
                </c:pt>
                <c:pt idx="54">
                  <c:v>February</c:v>
                </c:pt>
                <c:pt idx="55">
                  <c:v>February</c:v>
                </c:pt>
                <c:pt idx="56">
                  <c:v>February</c:v>
                </c:pt>
                <c:pt idx="57">
                  <c:v>February</c:v>
                </c:pt>
                <c:pt idx="58">
                  <c:v>February</c:v>
                </c:pt>
                <c:pt idx="59">
                  <c:v>March</c:v>
                </c:pt>
                <c:pt idx="60">
                  <c:v>March</c:v>
                </c:pt>
                <c:pt idx="61">
                  <c:v>March</c:v>
                </c:pt>
                <c:pt idx="62">
                  <c:v>March</c:v>
                </c:pt>
                <c:pt idx="63">
                  <c:v>March</c:v>
                </c:pt>
                <c:pt idx="90">
                  <c:v>April</c:v>
                </c:pt>
                <c:pt idx="91">
                  <c:v>April</c:v>
                </c:pt>
                <c:pt idx="92">
                  <c:v>April</c:v>
                </c:pt>
                <c:pt idx="93">
                  <c:v>April</c:v>
                </c:pt>
                <c:pt idx="94">
                  <c:v>April</c:v>
                </c:pt>
                <c:pt idx="95">
                  <c:v>April</c:v>
                </c:pt>
                <c:pt idx="96">
                  <c:v>April</c:v>
                </c:pt>
                <c:pt idx="97">
                  <c:v>April</c:v>
                </c:pt>
                <c:pt idx="98">
                  <c:v>April</c:v>
                </c:pt>
                <c:pt idx="99">
                  <c:v>April</c:v>
                </c:pt>
                <c:pt idx="100">
                  <c:v>April</c:v>
                </c:pt>
                <c:pt idx="101">
                  <c:v>April</c:v>
                </c:pt>
                <c:pt idx="102">
                  <c:v>April</c:v>
                </c:pt>
                <c:pt idx="120">
                  <c:v>May</c:v>
                </c:pt>
                <c:pt idx="121">
                  <c:v>May</c:v>
                </c:pt>
                <c:pt idx="122">
                  <c:v>May</c:v>
                </c:pt>
                <c:pt idx="123">
                  <c:v>May</c:v>
                </c:pt>
                <c:pt idx="124">
                  <c:v>May</c:v>
                </c:pt>
                <c:pt idx="125">
                  <c:v>May</c:v>
                </c:pt>
                <c:pt idx="126">
                  <c:v>May</c:v>
                </c:pt>
                <c:pt idx="127">
                  <c:v>May</c:v>
                </c:pt>
                <c:pt idx="128">
                  <c:v>May</c:v>
                </c:pt>
                <c:pt idx="129">
                  <c:v>May</c:v>
                </c:pt>
                <c:pt idx="130">
                  <c:v>May</c:v>
                </c:pt>
                <c:pt idx="131">
                  <c:v>May</c:v>
                </c:pt>
                <c:pt idx="132">
                  <c:v>May</c:v>
                </c:pt>
                <c:pt idx="133">
                  <c:v>May</c:v>
                </c:pt>
                <c:pt idx="151">
                  <c:v>June</c:v>
                </c:pt>
                <c:pt idx="152">
                  <c:v>June</c:v>
                </c:pt>
                <c:pt idx="153">
                  <c:v>June</c:v>
                </c:pt>
                <c:pt idx="154">
                  <c:v>June</c:v>
                </c:pt>
                <c:pt idx="155">
                  <c:v>June</c:v>
                </c:pt>
                <c:pt idx="156">
                  <c:v>June</c:v>
                </c:pt>
                <c:pt idx="157">
                  <c:v>June</c:v>
                </c:pt>
                <c:pt idx="158">
                  <c:v>June</c:v>
                </c:pt>
                <c:pt idx="159">
                  <c:v>June</c:v>
                </c:pt>
                <c:pt idx="160">
                  <c:v>June</c:v>
                </c:pt>
                <c:pt idx="161">
                  <c:v>June</c:v>
                </c:pt>
                <c:pt idx="162">
                  <c:v>June</c:v>
                </c:pt>
                <c:pt idx="181">
                  <c:v>July</c:v>
                </c:pt>
                <c:pt idx="182">
                  <c:v>July</c:v>
                </c:pt>
                <c:pt idx="183">
                  <c:v>July</c:v>
                </c:pt>
                <c:pt idx="184">
                  <c:v>July</c:v>
                </c:pt>
                <c:pt idx="185">
                  <c:v>July</c:v>
                </c:pt>
                <c:pt idx="186">
                  <c:v>July</c:v>
                </c:pt>
                <c:pt idx="187">
                  <c:v>July</c:v>
                </c:pt>
                <c:pt idx="188">
                  <c:v>July</c:v>
                </c:pt>
                <c:pt idx="189">
                  <c:v>July</c:v>
                </c:pt>
                <c:pt idx="190">
                  <c:v>July</c:v>
                </c:pt>
                <c:pt idx="191">
                  <c:v>July</c:v>
                </c:pt>
                <c:pt idx="212">
                  <c:v>August</c:v>
                </c:pt>
                <c:pt idx="213">
                  <c:v>August</c:v>
                </c:pt>
                <c:pt idx="214">
                  <c:v>August</c:v>
                </c:pt>
                <c:pt idx="215">
                  <c:v>August</c:v>
                </c:pt>
                <c:pt idx="216">
                  <c:v>August</c:v>
                </c:pt>
                <c:pt idx="217">
                  <c:v>August</c:v>
                </c:pt>
                <c:pt idx="218">
                  <c:v>August</c:v>
                </c:pt>
                <c:pt idx="243">
                  <c:v>September</c:v>
                </c:pt>
                <c:pt idx="244">
                  <c:v>September</c:v>
                </c:pt>
                <c:pt idx="245">
                  <c:v>September</c:v>
                </c:pt>
                <c:pt idx="246">
                  <c:v>September</c:v>
                </c:pt>
                <c:pt idx="247">
                  <c:v>September</c:v>
                </c:pt>
                <c:pt idx="248">
                  <c:v>September</c:v>
                </c:pt>
                <c:pt idx="273">
                  <c:v>October</c:v>
                </c:pt>
                <c:pt idx="274">
                  <c:v>October</c:v>
                </c:pt>
                <c:pt idx="275">
                  <c:v>October</c:v>
                </c:pt>
                <c:pt idx="276">
                  <c:v>October</c:v>
                </c:pt>
                <c:pt idx="277">
                  <c:v>October</c:v>
                </c:pt>
                <c:pt idx="278">
                  <c:v>October</c:v>
                </c:pt>
                <c:pt idx="279">
                  <c:v>October</c:v>
                </c:pt>
                <c:pt idx="280">
                  <c:v>October</c:v>
                </c:pt>
                <c:pt idx="281">
                  <c:v>October</c:v>
                </c:pt>
                <c:pt idx="282">
                  <c:v>October</c:v>
                </c:pt>
                <c:pt idx="283">
                  <c:v>October</c:v>
                </c:pt>
                <c:pt idx="284">
                  <c:v>October</c:v>
                </c:pt>
                <c:pt idx="285">
                  <c:v>October</c:v>
                </c:pt>
                <c:pt idx="286">
                  <c:v>October</c:v>
                </c:pt>
                <c:pt idx="287">
                  <c:v>October</c:v>
                </c:pt>
                <c:pt idx="288">
                  <c:v>October</c:v>
                </c:pt>
                <c:pt idx="289">
                  <c:v>October</c:v>
                </c:pt>
                <c:pt idx="290">
                  <c:v>October</c:v>
                </c:pt>
                <c:pt idx="304">
                  <c:v>November</c:v>
                </c:pt>
                <c:pt idx="305">
                  <c:v>November</c:v>
                </c:pt>
                <c:pt idx="306">
                  <c:v>November</c:v>
                </c:pt>
                <c:pt idx="307">
                  <c:v>November</c:v>
                </c:pt>
                <c:pt idx="308">
                  <c:v>November</c:v>
                </c:pt>
                <c:pt idx="309">
                  <c:v>November</c:v>
                </c:pt>
                <c:pt idx="310">
                  <c:v>November</c:v>
                </c:pt>
                <c:pt idx="311">
                  <c:v>November</c:v>
                </c:pt>
                <c:pt idx="312">
                  <c:v>November</c:v>
                </c:pt>
                <c:pt idx="313">
                  <c:v>November</c:v>
                </c:pt>
                <c:pt idx="314">
                  <c:v>November</c:v>
                </c:pt>
                <c:pt idx="315">
                  <c:v>November</c:v>
                </c:pt>
                <c:pt idx="316">
                  <c:v>November</c:v>
                </c:pt>
                <c:pt idx="334">
                  <c:v>December</c:v>
                </c:pt>
                <c:pt idx="335">
                  <c:v>December</c:v>
                </c:pt>
                <c:pt idx="336">
                  <c:v>December</c:v>
                </c:pt>
                <c:pt idx="337">
                  <c:v>December</c:v>
                </c:pt>
                <c:pt idx="338">
                  <c:v>December</c:v>
                </c:pt>
                <c:pt idx="339">
                  <c:v>December</c:v>
                </c:pt>
                <c:pt idx="340">
                  <c:v>December</c:v>
                </c:pt>
                <c:pt idx="341">
                  <c:v>December</c:v>
                </c:pt>
                <c:pt idx="342">
                  <c:v>December</c:v>
                </c:pt>
                <c:pt idx="343">
                  <c:v>December</c:v>
                </c:pt>
              </c:strCache>
            </c:strRef>
          </c:cat>
          <c:val>
            <c:numRef>
              <c:f>'[Sähkön hintatilastot 2023.xlsx]Päivä (2)'!$B$2:$B$366</c:f>
              <c:numCache>
                <c:formatCode>0.00</c:formatCode>
                <c:ptCount val="365"/>
                <c:pt idx="0">
                  <c:v>16.977083333333333</c:v>
                </c:pt>
                <c:pt idx="1">
                  <c:v>119.80250000000001</c:v>
                </c:pt>
                <c:pt idx="2">
                  <c:v>133.77208333333331</c:v>
                </c:pt>
                <c:pt idx="3">
                  <c:v>102.5775</c:v>
                </c:pt>
                <c:pt idx="4">
                  <c:v>107.92874999999999</c:v>
                </c:pt>
                <c:pt idx="5">
                  <c:v>114.10416666666664</c:v>
                </c:pt>
                <c:pt idx="6">
                  <c:v>75.48</c:v>
                </c:pt>
                <c:pt idx="7">
                  <c:v>38.161250000000003</c:v>
                </c:pt>
                <c:pt idx="8">
                  <c:v>75.033333333333317</c:v>
                </c:pt>
                <c:pt idx="9">
                  <c:v>114.47541666666666</c:v>
                </c:pt>
                <c:pt idx="10">
                  <c:v>65.328749999999999</c:v>
                </c:pt>
                <c:pt idx="11">
                  <c:v>52.965416666666648</c:v>
                </c:pt>
                <c:pt idx="12">
                  <c:v>67.243333333333354</c:v>
                </c:pt>
                <c:pt idx="13">
                  <c:v>65.930833333333339</c:v>
                </c:pt>
                <c:pt idx="14">
                  <c:v>18.244166666666668</c:v>
                </c:pt>
                <c:pt idx="15">
                  <c:v>70.03166666666668</c:v>
                </c:pt>
                <c:pt idx="16">
                  <c:v>62.142500000000013</c:v>
                </c:pt>
                <c:pt idx="17">
                  <c:v>79.275416666666658</c:v>
                </c:pt>
                <c:pt idx="18">
                  <c:v>135.53916666666666</c:v>
                </c:pt>
                <c:pt idx="19">
                  <c:v>119.96583333333335</c:v>
                </c:pt>
                <c:pt idx="20">
                  <c:v>117.21416666666669</c:v>
                </c:pt>
                <c:pt idx="21">
                  <c:v>68.44250000000001</c:v>
                </c:pt>
                <c:pt idx="22">
                  <c:v>81.787916666666689</c:v>
                </c:pt>
                <c:pt idx="23">
                  <c:v>115.78291666666665</c:v>
                </c:pt>
                <c:pt idx="24">
                  <c:v>23.941666666666663</c:v>
                </c:pt>
                <c:pt idx="25">
                  <c:v>97.856666666666698</c:v>
                </c:pt>
                <c:pt idx="26">
                  <c:v>113.60250000000002</c:v>
                </c:pt>
                <c:pt idx="27">
                  <c:v>32.157499999999992</c:v>
                </c:pt>
                <c:pt idx="28">
                  <c:v>30.848749999999995</c:v>
                </c:pt>
                <c:pt idx="29">
                  <c:v>44.621249999999996</c:v>
                </c:pt>
                <c:pt idx="30">
                  <c:v>77.640000000000015</c:v>
                </c:pt>
                <c:pt idx="31">
                  <c:v>118.21041666666663</c:v>
                </c:pt>
                <c:pt idx="32">
                  <c:v>133.91333333333333</c:v>
                </c:pt>
                <c:pt idx="33">
                  <c:v>115.55249999999999</c:v>
                </c:pt>
                <c:pt idx="34">
                  <c:v>116.89166666666667</c:v>
                </c:pt>
                <c:pt idx="35">
                  <c:v>83.421250000000001</c:v>
                </c:pt>
                <c:pt idx="36">
                  <c:v>138.04333333333338</c:v>
                </c:pt>
                <c:pt idx="37">
                  <c:v>65.882500000000007</c:v>
                </c:pt>
                <c:pt idx="38">
                  <c:v>62.856249999999996</c:v>
                </c:pt>
                <c:pt idx="39">
                  <c:v>21.471666666666668</c:v>
                </c:pt>
                <c:pt idx="40">
                  <c:v>45.31958333333332</c:v>
                </c:pt>
                <c:pt idx="41">
                  <c:v>66.891249999999999</c:v>
                </c:pt>
                <c:pt idx="42">
                  <c:v>28.016249999999996</c:v>
                </c:pt>
                <c:pt idx="43">
                  <c:v>24.226666666666663</c:v>
                </c:pt>
                <c:pt idx="44">
                  <c:v>124.38666666666666</c:v>
                </c:pt>
                <c:pt idx="45">
                  <c:v>120.92916666666666</c:v>
                </c:pt>
                <c:pt idx="46">
                  <c:v>44.565416666666671</c:v>
                </c:pt>
                <c:pt idx="47">
                  <c:v>57.955833333333338</c:v>
                </c:pt>
                <c:pt idx="48">
                  <c:v>57.448749999999997</c:v>
                </c:pt>
                <c:pt idx="49">
                  <c:v>75.516249999999999</c:v>
                </c:pt>
                <c:pt idx="50">
                  <c:v>71.142499999999998</c:v>
                </c:pt>
                <c:pt idx="51">
                  <c:v>112.11458333333336</c:v>
                </c:pt>
                <c:pt idx="52">
                  <c:v>134.47249999999994</c:v>
                </c:pt>
                <c:pt idx="53">
                  <c:v>79.813333333333333</c:v>
                </c:pt>
                <c:pt idx="54">
                  <c:v>107.13958333333335</c:v>
                </c:pt>
                <c:pt idx="55">
                  <c:v>44.520416666666669</c:v>
                </c:pt>
                <c:pt idx="56">
                  <c:v>83.231666666666669</c:v>
                </c:pt>
                <c:pt idx="57">
                  <c:v>78.910416666666663</c:v>
                </c:pt>
                <c:pt idx="58">
                  <c:v>32.614166666666669</c:v>
                </c:pt>
                <c:pt idx="59">
                  <c:v>81.59666666666665</c:v>
                </c:pt>
                <c:pt idx="60">
                  <c:v>22.123333333333331</c:v>
                </c:pt>
                <c:pt idx="61">
                  <c:v>81.570416666666645</c:v>
                </c:pt>
                <c:pt idx="62">
                  <c:v>75.931249999999991</c:v>
                </c:pt>
                <c:pt idx="63">
                  <c:v>117.35874999999997</c:v>
                </c:pt>
                <c:pt idx="64">
                  <c:v>150.77500000000001</c:v>
                </c:pt>
                <c:pt idx="65">
                  <c:v>123.32916666666664</c:v>
                </c:pt>
                <c:pt idx="66">
                  <c:v>129.55249999999998</c:v>
                </c:pt>
                <c:pt idx="67">
                  <c:v>126.00875000000002</c:v>
                </c:pt>
                <c:pt idx="68">
                  <c:v>114.28583333333331</c:v>
                </c:pt>
                <c:pt idx="69">
                  <c:v>99.11333333333333</c:v>
                </c:pt>
                <c:pt idx="70">
                  <c:v>83.006250000000009</c:v>
                </c:pt>
                <c:pt idx="71">
                  <c:v>64.918333333333337</c:v>
                </c:pt>
                <c:pt idx="72">
                  <c:v>72.844583333333333</c:v>
                </c:pt>
                <c:pt idx="73">
                  <c:v>105.02749999999999</c:v>
                </c:pt>
                <c:pt idx="74">
                  <c:v>85.354583333333338</c:v>
                </c:pt>
                <c:pt idx="75">
                  <c:v>38.302916666666668</c:v>
                </c:pt>
                <c:pt idx="76">
                  <c:v>21.611249999999998</c:v>
                </c:pt>
                <c:pt idx="77">
                  <c:v>52.936250000000001</c:v>
                </c:pt>
                <c:pt idx="78">
                  <c:v>77.981250000000003</c:v>
                </c:pt>
                <c:pt idx="79">
                  <c:v>50.517916666666672</c:v>
                </c:pt>
                <c:pt idx="80">
                  <c:v>44.967083333333342</c:v>
                </c:pt>
                <c:pt idx="81">
                  <c:v>33.947916666666664</c:v>
                </c:pt>
                <c:pt idx="82">
                  <c:v>40.427916666666668</c:v>
                </c:pt>
                <c:pt idx="83">
                  <c:v>28.164999999999996</c:v>
                </c:pt>
                <c:pt idx="84">
                  <c:v>45.057916666666664</c:v>
                </c:pt>
                <c:pt idx="85">
                  <c:v>56.999130434782607</c:v>
                </c:pt>
                <c:pt idx="86">
                  <c:v>43.026249999999997</c:v>
                </c:pt>
                <c:pt idx="87">
                  <c:v>100.52166666666666</c:v>
                </c:pt>
                <c:pt idx="88">
                  <c:v>75.290416666666673</c:v>
                </c:pt>
                <c:pt idx="89">
                  <c:v>55.731249999999989</c:v>
                </c:pt>
                <c:pt idx="90">
                  <c:v>41.958333333333336</c:v>
                </c:pt>
                <c:pt idx="91">
                  <c:v>50.944583333333327</c:v>
                </c:pt>
                <c:pt idx="92">
                  <c:v>100.19666666666666</c:v>
                </c:pt>
                <c:pt idx="93">
                  <c:v>114.20166666666667</c:v>
                </c:pt>
                <c:pt idx="94">
                  <c:v>110.52208333333336</c:v>
                </c:pt>
                <c:pt idx="95">
                  <c:v>92.77249999999998</c:v>
                </c:pt>
                <c:pt idx="96">
                  <c:v>56.445</c:v>
                </c:pt>
                <c:pt idx="97">
                  <c:v>53.914166666666659</c:v>
                </c:pt>
                <c:pt idx="98">
                  <c:v>52.147083333333335</c:v>
                </c:pt>
                <c:pt idx="99">
                  <c:v>30.851666666666663</c:v>
                </c:pt>
                <c:pt idx="100">
                  <c:v>29.386250000000004</c:v>
                </c:pt>
                <c:pt idx="101">
                  <c:v>40.179583333333326</c:v>
                </c:pt>
                <c:pt idx="102">
                  <c:v>17.770833333333336</c:v>
                </c:pt>
                <c:pt idx="103">
                  <c:v>31.536249999999999</c:v>
                </c:pt>
                <c:pt idx="104">
                  <c:v>40.895833333333329</c:v>
                </c:pt>
                <c:pt idx="105">
                  <c:v>71.359583333333333</c:v>
                </c:pt>
                <c:pt idx="106">
                  <c:v>101.09875000000001</c:v>
                </c:pt>
                <c:pt idx="107">
                  <c:v>85.288750000000007</c:v>
                </c:pt>
                <c:pt idx="108">
                  <c:v>57.402083333333337</c:v>
                </c:pt>
                <c:pt idx="109">
                  <c:v>58.765000000000008</c:v>
                </c:pt>
                <c:pt idx="110">
                  <c:v>58.938749999999992</c:v>
                </c:pt>
                <c:pt idx="111">
                  <c:v>35.432916666666664</c:v>
                </c:pt>
                <c:pt idx="112">
                  <c:v>36.822499999999998</c:v>
                </c:pt>
                <c:pt idx="113">
                  <c:v>66.193750000000009</c:v>
                </c:pt>
                <c:pt idx="114">
                  <c:v>40.449583333333337</c:v>
                </c:pt>
                <c:pt idx="115">
                  <c:v>55.613333333333316</c:v>
                </c:pt>
                <c:pt idx="116">
                  <c:v>96.814999999999998</c:v>
                </c:pt>
                <c:pt idx="117">
                  <c:v>97.59083333333335</c:v>
                </c:pt>
                <c:pt idx="118">
                  <c:v>67.119583333333338</c:v>
                </c:pt>
                <c:pt idx="119">
                  <c:v>23.928333333333331</c:v>
                </c:pt>
                <c:pt idx="120">
                  <c:v>50.063333333333333</c:v>
                </c:pt>
                <c:pt idx="121">
                  <c:v>86.970833333333346</c:v>
                </c:pt>
                <c:pt idx="122">
                  <c:v>52.747500000000002</c:v>
                </c:pt>
                <c:pt idx="123">
                  <c:v>86.147916666666674</c:v>
                </c:pt>
                <c:pt idx="124">
                  <c:v>83.154166666666683</c:v>
                </c:pt>
                <c:pt idx="125">
                  <c:v>72.049166666666665</c:v>
                </c:pt>
                <c:pt idx="126">
                  <c:v>58.733750000000008</c:v>
                </c:pt>
                <c:pt idx="127">
                  <c:v>68.92916666666666</c:v>
                </c:pt>
                <c:pt idx="128">
                  <c:v>19.642916666666668</c:v>
                </c:pt>
                <c:pt idx="129">
                  <c:v>6.7420833333333325</c:v>
                </c:pt>
                <c:pt idx="130">
                  <c:v>19.055</c:v>
                </c:pt>
                <c:pt idx="131">
                  <c:v>42.463750000000012</c:v>
                </c:pt>
                <c:pt idx="132">
                  <c:v>21.863333333333333</c:v>
                </c:pt>
                <c:pt idx="133">
                  <c:v>8.6916666666666682</c:v>
                </c:pt>
                <c:pt idx="134">
                  <c:v>24.37875</c:v>
                </c:pt>
                <c:pt idx="135">
                  <c:v>13.370833333333332</c:v>
                </c:pt>
                <c:pt idx="136">
                  <c:v>0.5116666666666666</c:v>
                </c:pt>
                <c:pt idx="137">
                  <c:v>3.842916666666667</c:v>
                </c:pt>
                <c:pt idx="138">
                  <c:v>22.220833333333342</c:v>
                </c:pt>
                <c:pt idx="139">
                  <c:v>2.1304166666666666</c:v>
                </c:pt>
                <c:pt idx="140">
                  <c:v>0.77583333333333337</c:v>
                </c:pt>
                <c:pt idx="141">
                  <c:v>22.934999999999999</c:v>
                </c:pt>
                <c:pt idx="142">
                  <c:v>9.85</c:v>
                </c:pt>
                <c:pt idx="143">
                  <c:v>0.19041666666666679</c:v>
                </c:pt>
                <c:pt idx="144">
                  <c:v>1.2920833333333333</c:v>
                </c:pt>
                <c:pt idx="145">
                  <c:v>6.9174999999999995</c:v>
                </c:pt>
                <c:pt idx="146">
                  <c:v>4.3558333333333339</c:v>
                </c:pt>
                <c:pt idx="147">
                  <c:v>-3.2937499999999997</c:v>
                </c:pt>
                <c:pt idx="148">
                  <c:v>5.3945833333333333</c:v>
                </c:pt>
                <c:pt idx="149">
                  <c:v>34.880416666666669</c:v>
                </c:pt>
                <c:pt idx="150">
                  <c:v>-0.82833333333333325</c:v>
                </c:pt>
                <c:pt idx="151">
                  <c:v>4.8987500000000006</c:v>
                </c:pt>
                <c:pt idx="152">
                  <c:v>21.814583333333335</c:v>
                </c:pt>
                <c:pt idx="153">
                  <c:v>17.643333333333331</c:v>
                </c:pt>
                <c:pt idx="154">
                  <c:v>9.2516666666666687</c:v>
                </c:pt>
                <c:pt idx="155">
                  <c:v>4.3120833333333328</c:v>
                </c:pt>
                <c:pt idx="156">
                  <c:v>16.654166666666669</c:v>
                </c:pt>
                <c:pt idx="157">
                  <c:v>28.032916666666669</c:v>
                </c:pt>
                <c:pt idx="158">
                  <c:v>24.245416666666671</c:v>
                </c:pt>
                <c:pt idx="159">
                  <c:v>30.554166666666674</c:v>
                </c:pt>
                <c:pt idx="160">
                  <c:v>24.89833333333333</c:v>
                </c:pt>
                <c:pt idx="161">
                  <c:v>4.1187500000000012</c:v>
                </c:pt>
                <c:pt idx="162">
                  <c:v>17.156666666666663</c:v>
                </c:pt>
                <c:pt idx="163">
                  <c:v>36.23416666666666</c:v>
                </c:pt>
                <c:pt idx="164">
                  <c:v>65.625833333333333</c:v>
                </c:pt>
                <c:pt idx="165">
                  <c:v>62.407083333333333</c:v>
                </c:pt>
                <c:pt idx="166">
                  <c:v>64.860833333333332</c:v>
                </c:pt>
                <c:pt idx="167">
                  <c:v>51.893333333333324</c:v>
                </c:pt>
                <c:pt idx="168">
                  <c:v>44.722499999999997</c:v>
                </c:pt>
                <c:pt idx="169">
                  <c:v>77.093749999999986</c:v>
                </c:pt>
                <c:pt idx="170">
                  <c:v>61.712916666666672</c:v>
                </c:pt>
                <c:pt idx="171">
                  <c:v>58.286666666666662</c:v>
                </c:pt>
                <c:pt idx="172">
                  <c:v>48.633749999999999</c:v>
                </c:pt>
                <c:pt idx="173">
                  <c:v>12.063749999999999</c:v>
                </c:pt>
                <c:pt idx="174">
                  <c:v>21.434583333333336</c:v>
                </c:pt>
                <c:pt idx="175">
                  <c:v>37.226666666666667</c:v>
                </c:pt>
                <c:pt idx="176">
                  <c:v>79.776666666666657</c:v>
                </c:pt>
                <c:pt idx="177">
                  <c:v>79.458333333333314</c:v>
                </c:pt>
                <c:pt idx="178">
                  <c:v>107.71041666666666</c:v>
                </c:pt>
                <c:pt idx="179">
                  <c:v>109.54208333333332</c:v>
                </c:pt>
                <c:pt idx="180">
                  <c:v>77.252083333333346</c:v>
                </c:pt>
                <c:pt idx="181">
                  <c:v>29.470833333333335</c:v>
                </c:pt>
                <c:pt idx="182">
                  <c:v>4.9612500000000006</c:v>
                </c:pt>
                <c:pt idx="183">
                  <c:v>29.072083333333328</c:v>
                </c:pt>
                <c:pt idx="184">
                  <c:v>40.479583333333331</c:v>
                </c:pt>
                <c:pt idx="185">
                  <c:v>48.01</c:v>
                </c:pt>
                <c:pt idx="186">
                  <c:v>54.330000000000005</c:v>
                </c:pt>
                <c:pt idx="187">
                  <c:v>62.734583333333326</c:v>
                </c:pt>
                <c:pt idx="188">
                  <c:v>48.762916666666676</c:v>
                </c:pt>
                <c:pt idx="189">
                  <c:v>55.26</c:v>
                </c:pt>
                <c:pt idx="190">
                  <c:v>68.715833333333336</c:v>
                </c:pt>
                <c:pt idx="191">
                  <c:v>55.391250000000007</c:v>
                </c:pt>
                <c:pt idx="192">
                  <c:v>42.81</c:v>
                </c:pt>
                <c:pt idx="193">
                  <c:v>45.04666666666666</c:v>
                </c:pt>
                <c:pt idx="194">
                  <c:v>42.708750000000002</c:v>
                </c:pt>
                <c:pt idx="195">
                  <c:v>19.410416666666666</c:v>
                </c:pt>
                <c:pt idx="196">
                  <c:v>-7.6362500000000004</c:v>
                </c:pt>
                <c:pt idx="197">
                  <c:v>4.5929166666666665</c:v>
                </c:pt>
                <c:pt idx="198">
                  <c:v>16.528749999999999</c:v>
                </c:pt>
                <c:pt idx="199">
                  <c:v>29.093333333333334</c:v>
                </c:pt>
                <c:pt idx="200">
                  <c:v>27.720000000000002</c:v>
                </c:pt>
                <c:pt idx="201">
                  <c:v>27.277083333333337</c:v>
                </c:pt>
                <c:pt idx="202">
                  <c:v>23.497499999999999</c:v>
                </c:pt>
                <c:pt idx="203">
                  <c:v>14.169166666666669</c:v>
                </c:pt>
                <c:pt idx="204">
                  <c:v>27.389583333333338</c:v>
                </c:pt>
                <c:pt idx="205">
                  <c:v>25.837916666666661</c:v>
                </c:pt>
                <c:pt idx="206">
                  <c:v>29.362499999999997</c:v>
                </c:pt>
                <c:pt idx="207">
                  <c:v>33.059583333333329</c:v>
                </c:pt>
                <c:pt idx="208">
                  <c:v>33.778750000000002</c:v>
                </c:pt>
                <c:pt idx="209">
                  <c:v>18.604999999999997</c:v>
                </c:pt>
                <c:pt idx="210">
                  <c:v>18.304583333333337</c:v>
                </c:pt>
                <c:pt idx="211">
                  <c:v>52.402916666666663</c:v>
                </c:pt>
                <c:pt idx="212">
                  <c:v>29.963333333333335</c:v>
                </c:pt>
                <c:pt idx="213">
                  <c:v>24.921666666666667</c:v>
                </c:pt>
                <c:pt idx="214">
                  <c:v>19.042083333333338</c:v>
                </c:pt>
                <c:pt idx="215">
                  <c:v>21.029583333333331</c:v>
                </c:pt>
                <c:pt idx="216">
                  <c:v>14.285000000000002</c:v>
                </c:pt>
                <c:pt idx="217">
                  <c:v>11.988333333333335</c:v>
                </c:pt>
                <c:pt idx="218">
                  <c:v>0.31291666666666668</c:v>
                </c:pt>
                <c:pt idx="219">
                  <c:v>-4.3549999999999995</c:v>
                </c:pt>
                <c:pt idx="220">
                  <c:v>3.6608333333333332</c:v>
                </c:pt>
                <c:pt idx="221">
                  <c:v>14.874166666666666</c:v>
                </c:pt>
                <c:pt idx="222">
                  <c:v>17.563750000000002</c:v>
                </c:pt>
                <c:pt idx="223">
                  <c:v>11.775833333333333</c:v>
                </c:pt>
                <c:pt idx="224">
                  <c:v>12.851666666666667</c:v>
                </c:pt>
                <c:pt idx="225">
                  <c:v>37.907916666666672</c:v>
                </c:pt>
                <c:pt idx="226">
                  <c:v>29.816249999999997</c:v>
                </c:pt>
                <c:pt idx="227">
                  <c:v>14.380416666666671</c:v>
                </c:pt>
                <c:pt idx="228">
                  <c:v>16.865833333333338</c:v>
                </c:pt>
                <c:pt idx="229">
                  <c:v>118.65333333333335</c:v>
                </c:pt>
                <c:pt idx="230">
                  <c:v>119.41208333333334</c:v>
                </c:pt>
                <c:pt idx="231">
                  <c:v>99.776666666666657</c:v>
                </c:pt>
                <c:pt idx="232">
                  <c:v>243.10416666666666</c:v>
                </c:pt>
                <c:pt idx="233">
                  <c:v>171.48375000000001</c:v>
                </c:pt>
                <c:pt idx="234">
                  <c:v>146.15791666666667</c:v>
                </c:pt>
                <c:pt idx="235">
                  <c:v>151.06875000000002</c:v>
                </c:pt>
                <c:pt idx="236">
                  <c:v>145.40291666666667</c:v>
                </c:pt>
                <c:pt idx="237">
                  <c:v>94.111249999999984</c:v>
                </c:pt>
                <c:pt idx="238">
                  <c:v>71.152916666666655</c:v>
                </c:pt>
                <c:pt idx="239">
                  <c:v>114.90375</c:v>
                </c:pt>
                <c:pt idx="240">
                  <c:v>69.791666666666657</c:v>
                </c:pt>
                <c:pt idx="241">
                  <c:v>120.41458333333333</c:v>
                </c:pt>
                <c:pt idx="242">
                  <c:v>114.435</c:v>
                </c:pt>
                <c:pt idx="243">
                  <c:v>107.11208333333332</c:v>
                </c:pt>
                <c:pt idx="244">
                  <c:v>86.57</c:v>
                </c:pt>
                <c:pt idx="245">
                  <c:v>36.257083333333327</c:v>
                </c:pt>
                <c:pt idx="246">
                  <c:v>13.268333333333329</c:v>
                </c:pt>
                <c:pt idx="247">
                  <c:v>26.150833333333335</c:v>
                </c:pt>
                <c:pt idx="248">
                  <c:v>41.344166666666666</c:v>
                </c:pt>
                <c:pt idx="249">
                  <c:v>49.676249999999989</c:v>
                </c:pt>
                <c:pt idx="250">
                  <c:v>95.338750000000019</c:v>
                </c:pt>
                <c:pt idx="251">
                  <c:v>7.7954166666666644</c:v>
                </c:pt>
                <c:pt idx="252">
                  <c:v>9.0145833333333361</c:v>
                </c:pt>
                <c:pt idx="253">
                  <c:v>108.70249999999999</c:v>
                </c:pt>
                <c:pt idx="254">
                  <c:v>9.5574999999999992</c:v>
                </c:pt>
                <c:pt idx="255">
                  <c:v>92.594583333333347</c:v>
                </c:pt>
                <c:pt idx="256">
                  <c:v>85.437916666666652</c:v>
                </c:pt>
                <c:pt idx="257">
                  <c:v>109.58499999999998</c:v>
                </c:pt>
                <c:pt idx="258">
                  <c:v>10.902500000000002</c:v>
                </c:pt>
                <c:pt idx="259">
                  <c:v>9.6883333333333344</c:v>
                </c:pt>
                <c:pt idx="260">
                  <c:v>35.297083333333326</c:v>
                </c:pt>
                <c:pt idx="261">
                  <c:v>0.19458333333333333</c:v>
                </c:pt>
                <c:pt idx="262">
                  <c:v>1.7083333333333337</c:v>
                </c:pt>
                <c:pt idx="263">
                  <c:v>1.5229166666666669</c:v>
                </c:pt>
                <c:pt idx="264">
                  <c:v>0.86333333333333329</c:v>
                </c:pt>
                <c:pt idx="265">
                  <c:v>2.7850000000000001</c:v>
                </c:pt>
                <c:pt idx="266">
                  <c:v>2.4024999999999999</c:v>
                </c:pt>
                <c:pt idx="267">
                  <c:v>9.9166666666666667E-2</c:v>
                </c:pt>
                <c:pt idx="268">
                  <c:v>1.9783333333333333</c:v>
                </c:pt>
                <c:pt idx="269">
                  <c:v>10.651249999999999</c:v>
                </c:pt>
                <c:pt idx="270">
                  <c:v>26.649166666666659</c:v>
                </c:pt>
                <c:pt idx="271">
                  <c:v>3.7212499999999995</c:v>
                </c:pt>
                <c:pt idx="272">
                  <c:v>1.3241666666666667</c:v>
                </c:pt>
                <c:pt idx="273">
                  <c:v>2.5945833333333335</c:v>
                </c:pt>
                <c:pt idx="274">
                  <c:v>101.41000000000001</c:v>
                </c:pt>
                <c:pt idx="275">
                  <c:v>44.287083333333335</c:v>
                </c:pt>
                <c:pt idx="276">
                  <c:v>32.127499999999998</c:v>
                </c:pt>
                <c:pt idx="277">
                  <c:v>8.2312500000000011</c:v>
                </c:pt>
                <c:pt idx="278">
                  <c:v>4.8154166666666667</c:v>
                </c:pt>
                <c:pt idx="279">
                  <c:v>-1.1845833333333331</c:v>
                </c:pt>
                <c:pt idx="280">
                  <c:v>1.9312499999999997</c:v>
                </c:pt>
                <c:pt idx="281">
                  <c:v>86.83874999999999</c:v>
                </c:pt>
                <c:pt idx="282">
                  <c:v>65.617916666666659</c:v>
                </c:pt>
                <c:pt idx="283">
                  <c:v>-1.1625000000000001</c:v>
                </c:pt>
                <c:pt idx="284">
                  <c:v>-3.1816666666666662</c:v>
                </c:pt>
                <c:pt idx="285">
                  <c:v>11.199999999999998</c:v>
                </c:pt>
                <c:pt idx="286">
                  <c:v>-2.0433333333333339</c:v>
                </c:pt>
                <c:pt idx="287">
                  <c:v>-2.57375</c:v>
                </c:pt>
                <c:pt idx="288">
                  <c:v>4.2162499999999996</c:v>
                </c:pt>
                <c:pt idx="289">
                  <c:v>97.811666666666667</c:v>
                </c:pt>
                <c:pt idx="290">
                  <c:v>35.84791666666667</c:v>
                </c:pt>
                <c:pt idx="291">
                  <c:v>8.4329166666666673</c:v>
                </c:pt>
                <c:pt idx="292">
                  <c:v>17.497083333333329</c:v>
                </c:pt>
                <c:pt idx="293">
                  <c:v>11.126249999999999</c:v>
                </c:pt>
                <c:pt idx="294">
                  <c:v>29.395833333333339</c:v>
                </c:pt>
                <c:pt idx="295">
                  <c:v>104.03458333333333</c:v>
                </c:pt>
                <c:pt idx="296">
                  <c:v>86.129583333333315</c:v>
                </c:pt>
                <c:pt idx="297">
                  <c:v>59.950416666666662</c:v>
                </c:pt>
                <c:pt idx="298">
                  <c:v>50.429166666666674</c:v>
                </c:pt>
                <c:pt idx="299">
                  <c:v>86.637083333333337</c:v>
                </c:pt>
                <c:pt idx="300">
                  <c:v>67.701666666666682</c:v>
                </c:pt>
                <c:pt idx="301">
                  <c:v>32.269166666666656</c:v>
                </c:pt>
                <c:pt idx="302">
                  <c:v>72.355200000000011</c:v>
                </c:pt>
                <c:pt idx="303">
                  <c:v>52.262083333333329</c:v>
                </c:pt>
                <c:pt idx="304">
                  <c:v>14.779583333333335</c:v>
                </c:pt>
                <c:pt idx="305">
                  <c:v>44.199999999999996</c:v>
                </c:pt>
                <c:pt idx="306">
                  <c:v>17.164999999999999</c:v>
                </c:pt>
                <c:pt idx="307">
                  <c:v>5.4558333333333335</c:v>
                </c:pt>
                <c:pt idx="308">
                  <c:v>20.275416666666668</c:v>
                </c:pt>
                <c:pt idx="309">
                  <c:v>65.282083333333333</c:v>
                </c:pt>
                <c:pt idx="310">
                  <c:v>99.419166666666641</c:v>
                </c:pt>
                <c:pt idx="311">
                  <c:v>65.655000000000001</c:v>
                </c:pt>
                <c:pt idx="312">
                  <c:v>74.197500000000019</c:v>
                </c:pt>
                <c:pt idx="313">
                  <c:v>42.995000000000005</c:v>
                </c:pt>
                <c:pt idx="314">
                  <c:v>25.368333333333329</c:v>
                </c:pt>
                <c:pt idx="315">
                  <c:v>28.803749999999997</c:v>
                </c:pt>
                <c:pt idx="316">
                  <c:v>69.676249999999996</c:v>
                </c:pt>
                <c:pt idx="317">
                  <c:v>98.117083333333326</c:v>
                </c:pt>
                <c:pt idx="318">
                  <c:v>104.19708333333334</c:v>
                </c:pt>
                <c:pt idx="319">
                  <c:v>131.40374999999997</c:v>
                </c:pt>
                <c:pt idx="320">
                  <c:v>116.625</c:v>
                </c:pt>
                <c:pt idx="321">
                  <c:v>92.517499999999984</c:v>
                </c:pt>
                <c:pt idx="322">
                  <c:v>62.841250000000009</c:v>
                </c:pt>
                <c:pt idx="323">
                  <c:v>115.48041666666664</c:v>
                </c:pt>
                <c:pt idx="324">
                  <c:v>287.72666666666669</c:v>
                </c:pt>
                <c:pt idx="325">
                  <c:v>46.188750000000006</c:v>
                </c:pt>
                <c:pt idx="326">
                  <c:v>58.887083333333322</c:v>
                </c:pt>
                <c:pt idx="327">
                  <c:v>-181.52416666666667</c:v>
                </c:pt>
                <c:pt idx="328">
                  <c:v>47.642916666666679</c:v>
                </c:pt>
                <c:pt idx="329">
                  <c:v>119.86291666666666</c:v>
                </c:pt>
                <c:pt idx="330">
                  <c:v>107.11374999999998</c:v>
                </c:pt>
                <c:pt idx="331">
                  <c:v>38.031250000000007</c:v>
                </c:pt>
                <c:pt idx="332">
                  <c:v>123.63708333333336</c:v>
                </c:pt>
                <c:pt idx="333">
                  <c:v>145.66249999999999</c:v>
                </c:pt>
                <c:pt idx="334">
                  <c:v>108.70875000000001</c:v>
                </c:pt>
                <c:pt idx="335">
                  <c:v>113.90166666666664</c:v>
                </c:pt>
                <c:pt idx="336">
                  <c:v>105.21416666666669</c:v>
                </c:pt>
                <c:pt idx="337">
                  <c:v>155.47291666666666</c:v>
                </c:pt>
                <c:pt idx="338">
                  <c:v>173.43375</c:v>
                </c:pt>
                <c:pt idx="339">
                  <c:v>133.66041666666669</c:v>
                </c:pt>
                <c:pt idx="340">
                  <c:v>101.45374999999997</c:v>
                </c:pt>
                <c:pt idx="341">
                  <c:v>99.993749999999991</c:v>
                </c:pt>
                <c:pt idx="342">
                  <c:v>67.202916666666667</c:v>
                </c:pt>
                <c:pt idx="343">
                  <c:v>79.057083333333324</c:v>
                </c:pt>
                <c:pt idx="344">
                  <c:v>129.69</c:v>
                </c:pt>
                <c:pt idx="345">
                  <c:v>149.66208333333333</c:v>
                </c:pt>
                <c:pt idx="346">
                  <c:v>125.08458333333333</c:v>
                </c:pt>
                <c:pt idx="347">
                  <c:v>133.26124999999999</c:v>
                </c:pt>
                <c:pt idx="348">
                  <c:v>134.26708333333337</c:v>
                </c:pt>
                <c:pt idx="349">
                  <c:v>19.264583333333334</c:v>
                </c:pt>
                <c:pt idx="350">
                  <c:v>3.8279166666666669</c:v>
                </c:pt>
                <c:pt idx="351">
                  <c:v>15.798749999999997</c:v>
                </c:pt>
                <c:pt idx="352">
                  <c:v>17.602500000000003</c:v>
                </c:pt>
                <c:pt idx="353">
                  <c:v>45.95</c:v>
                </c:pt>
                <c:pt idx="354" formatCode="General">
                  <c:v>41.57</c:v>
                </c:pt>
                <c:pt idx="355" formatCode="General">
                  <c:v>25.54</c:v>
                </c:pt>
                <c:pt idx="356">
                  <c:v>33.847500000000004</c:v>
                </c:pt>
                <c:pt idx="357">
                  <c:v>39.470833333333346</c:v>
                </c:pt>
                <c:pt idx="358">
                  <c:v>31.590416666666673</c:v>
                </c:pt>
                <c:pt idx="359">
                  <c:v>40.702916666666667</c:v>
                </c:pt>
                <c:pt idx="360">
                  <c:v>58.994583333333331</c:v>
                </c:pt>
                <c:pt idx="361">
                  <c:v>45.863750000000003</c:v>
                </c:pt>
                <c:pt idx="362">
                  <c:v>28.207499999999996</c:v>
                </c:pt>
                <c:pt idx="363">
                  <c:v>40.059583333333329</c:v>
                </c:pt>
                <c:pt idx="364">
                  <c:v>66.416250000000005</c:v>
                </c:pt>
              </c:numCache>
            </c:numRef>
          </c:val>
          <c:smooth val="0"/>
          <c:extLst>
            <c:ext xmlns:c16="http://schemas.microsoft.com/office/drawing/2014/chart" uri="{C3380CC4-5D6E-409C-BE32-E72D297353CC}">
              <c16:uniqueId val="{00000000-09D5-4CC0-9524-5E8E67094AA4}"/>
            </c:ext>
          </c:extLst>
        </c:ser>
        <c:ser>
          <c:idx val="1"/>
          <c:order val="1"/>
          <c:tx>
            <c:strRef>
              <c:f>'[Sähkön hintatilastot 2023.xlsx]Päivä (2)'!$C$1</c:f>
              <c:strCache>
                <c:ptCount val="1"/>
                <c:pt idx="0">
                  <c:v>2018</c:v>
                </c:pt>
              </c:strCache>
            </c:strRef>
          </c:tx>
          <c:spPr>
            <a:ln w="25400" cap="rnd">
              <a:solidFill>
                <a:schemeClr val="tx2"/>
              </a:solidFill>
              <a:round/>
            </a:ln>
            <a:effectLst/>
          </c:spPr>
          <c:marker>
            <c:symbol val="none"/>
          </c:marker>
          <c:cat>
            <c:strRef>
              <c:f>'[Sähkön hintatilastot 2023.xlsx]Päivä (2)'!$Z$2:$Z$367</c:f>
              <c:strCache>
                <c:ptCount val="344"/>
                <c:pt idx="0">
                  <c:v>January</c:v>
                </c:pt>
                <c:pt idx="1">
                  <c:v>January</c:v>
                </c:pt>
                <c:pt idx="2">
                  <c:v>January</c:v>
                </c:pt>
                <c:pt idx="3">
                  <c:v>January</c:v>
                </c:pt>
                <c:pt idx="4">
                  <c:v>January</c:v>
                </c:pt>
                <c:pt idx="5">
                  <c:v>January</c:v>
                </c:pt>
                <c:pt idx="6">
                  <c:v>January</c:v>
                </c:pt>
                <c:pt idx="7">
                  <c:v>January</c:v>
                </c:pt>
                <c:pt idx="8">
                  <c:v>January</c:v>
                </c:pt>
                <c:pt idx="9">
                  <c:v>January</c:v>
                </c:pt>
                <c:pt idx="10">
                  <c:v>January</c:v>
                </c:pt>
                <c:pt idx="11">
                  <c:v>January</c:v>
                </c:pt>
                <c:pt idx="12">
                  <c:v>January</c:v>
                </c:pt>
                <c:pt idx="13">
                  <c:v>January</c:v>
                </c:pt>
                <c:pt idx="14">
                  <c:v>January</c:v>
                </c:pt>
                <c:pt idx="15">
                  <c:v>January</c:v>
                </c:pt>
                <c:pt idx="16">
                  <c:v>January</c:v>
                </c:pt>
                <c:pt idx="17">
                  <c:v>January</c:v>
                </c:pt>
                <c:pt idx="18">
                  <c:v>January</c:v>
                </c:pt>
                <c:pt idx="19">
                  <c:v>January</c:v>
                </c:pt>
                <c:pt idx="20">
                  <c:v>January</c:v>
                </c:pt>
                <c:pt idx="21">
                  <c:v>January</c:v>
                </c:pt>
                <c:pt idx="22">
                  <c:v>January</c:v>
                </c:pt>
                <c:pt idx="23">
                  <c:v>January</c:v>
                </c:pt>
                <c:pt idx="24">
                  <c:v>January</c:v>
                </c:pt>
                <c:pt idx="25">
                  <c:v>January</c:v>
                </c:pt>
                <c:pt idx="26">
                  <c:v>January</c:v>
                </c:pt>
                <c:pt idx="27">
                  <c:v>January</c:v>
                </c:pt>
                <c:pt idx="28">
                  <c:v>January</c:v>
                </c:pt>
                <c:pt idx="29">
                  <c:v>January</c:v>
                </c:pt>
                <c:pt idx="30">
                  <c:v>January</c:v>
                </c:pt>
                <c:pt idx="31">
                  <c:v>February</c:v>
                </c:pt>
                <c:pt idx="32">
                  <c:v>February</c:v>
                </c:pt>
                <c:pt idx="33">
                  <c:v>February</c:v>
                </c:pt>
                <c:pt idx="34">
                  <c:v>February</c:v>
                </c:pt>
                <c:pt idx="35">
                  <c:v>February</c:v>
                </c:pt>
                <c:pt idx="36">
                  <c:v>February</c:v>
                </c:pt>
                <c:pt idx="37">
                  <c:v>February</c:v>
                </c:pt>
                <c:pt idx="38">
                  <c:v>February</c:v>
                </c:pt>
                <c:pt idx="39">
                  <c:v>February</c:v>
                </c:pt>
                <c:pt idx="40">
                  <c:v>February</c:v>
                </c:pt>
                <c:pt idx="41">
                  <c:v>February</c:v>
                </c:pt>
                <c:pt idx="42">
                  <c:v>February</c:v>
                </c:pt>
                <c:pt idx="43">
                  <c:v>February</c:v>
                </c:pt>
                <c:pt idx="44">
                  <c:v>February</c:v>
                </c:pt>
                <c:pt idx="45">
                  <c:v>February</c:v>
                </c:pt>
                <c:pt idx="46">
                  <c:v>February</c:v>
                </c:pt>
                <c:pt idx="47">
                  <c:v>February</c:v>
                </c:pt>
                <c:pt idx="48">
                  <c:v>February</c:v>
                </c:pt>
                <c:pt idx="49">
                  <c:v>February</c:v>
                </c:pt>
                <c:pt idx="50">
                  <c:v>February</c:v>
                </c:pt>
                <c:pt idx="51">
                  <c:v>February</c:v>
                </c:pt>
                <c:pt idx="52">
                  <c:v>February</c:v>
                </c:pt>
                <c:pt idx="53">
                  <c:v>February</c:v>
                </c:pt>
                <c:pt idx="54">
                  <c:v>February</c:v>
                </c:pt>
                <c:pt idx="55">
                  <c:v>February</c:v>
                </c:pt>
                <c:pt idx="56">
                  <c:v>February</c:v>
                </c:pt>
                <c:pt idx="57">
                  <c:v>February</c:v>
                </c:pt>
                <c:pt idx="58">
                  <c:v>February</c:v>
                </c:pt>
                <c:pt idx="59">
                  <c:v>March</c:v>
                </c:pt>
                <c:pt idx="60">
                  <c:v>March</c:v>
                </c:pt>
                <c:pt idx="61">
                  <c:v>March</c:v>
                </c:pt>
                <c:pt idx="62">
                  <c:v>March</c:v>
                </c:pt>
                <c:pt idx="63">
                  <c:v>March</c:v>
                </c:pt>
                <c:pt idx="90">
                  <c:v>April</c:v>
                </c:pt>
                <c:pt idx="91">
                  <c:v>April</c:v>
                </c:pt>
                <c:pt idx="92">
                  <c:v>April</c:v>
                </c:pt>
                <c:pt idx="93">
                  <c:v>April</c:v>
                </c:pt>
                <c:pt idx="94">
                  <c:v>April</c:v>
                </c:pt>
                <c:pt idx="95">
                  <c:v>April</c:v>
                </c:pt>
                <c:pt idx="96">
                  <c:v>April</c:v>
                </c:pt>
                <c:pt idx="97">
                  <c:v>April</c:v>
                </c:pt>
                <c:pt idx="98">
                  <c:v>April</c:v>
                </c:pt>
                <c:pt idx="99">
                  <c:v>April</c:v>
                </c:pt>
                <c:pt idx="100">
                  <c:v>April</c:v>
                </c:pt>
                <c:pt idx="101">
                  <c:v>April</c:v>
                </c:pt>
                <c:pt idx="102">
                  <c:v>April</c:v>
                </c:pt>
                <c:pt idx="120">
                  <c:v>May</c:v>
                </c:pt>
                <c:pt idx="121">
                  <c:v>May</c:v>
                </c:pt>
                <c:pt idx="122">
                  <c:v>May</c:v>
                </c:pt>
                <c:pt idx="123">
                  <c:v>May</c:v>
                </c:pt>
                <c:pt idx="124">
                  <c:v>May</c:v>
                </c:pt>
                <c:pt idx="125">
                  <c:v>May</c:v>
                </c:pt>
                <c:pt idx="126">
                  <c:v>May</c:v>
                </c:pt>
                <c:pt idx="127">
                  <c:v>May</c:v>
                </c:pt>
                <c:pt idx="128">
                  <c:v>May</c:v>
                </c:pt>
                <c:pt idx="129">
                  <c:v>May</c:v>
                </c:pt>
                <c:pt idx="130">
                  <c:v>May</c:v>
                </c:pt>
                <c:pt idx="131">
                  <c:v>May</c:v>
                </c:pt>
                <c:pt idx="132">
                  <c:v>May</c:v>
                </c:pt>
                <c:pt idx="133">
                  <c:v>May</c:v>
                </c:pt>
                <c:pt idx="151">
                  <c:v>June</c:v>
                </c:pt>
                <c:pt idx="152">
                  <c:v>June</c:v>
                </c:pt>
                <c:pt idx="153">
                  <c:v>June</c:v>
                </c:pt>
                <c:pt idx="154">
                  <c:v>June</c:v>
                </c:pt>
                <c:pt idx="155">
                  <c:v>June</c:v>
                </c:pt>
                <c:pt idx="156">
                  <c:v>June</c:v>
                </c:pt>
                <c:pt idx="157">
                  <c:v>June</c:v>
                </c:pt>
                <c:pt idx="158">
                  <c:v>June</c:v>
                </c:pt>
                <c:pt idx="159">
                  <c:v>June</c:v>
                </c:pt>
                <c:pt idx="160">
                  <c:v>June</c:v>
                </c:pt>
                <c:pt idx="161">
                  <c:v>June</c:v>
                </c:pt>
                <c:pt idx="162">
                  <c:v>June</c:v>
                </c:pt>
                <c:pt idx="181">
                  <c:v>July</c:v>
                </c:pt>
                <c:pt idx="182">
                  <c:v>July</c:v>
                </c:pt>
                <c:pt idx="183">
                  <c:v>July</c:v>
                </c:pt>
                <c:pt idx="184">
                  <c:v>July</c:v>
                </c:pt>
                <c:pt idx="185">
                  <c:v>July</c:v>
                </c:pt>
                <c:pt idx="186">
                  <c:v>July</c:v>
                </c:pt>
                <c:pt idx="187">
                  <c:v>July</c:v>
                </c:pt>
                <c:pt idx="188">
                  <c:v>July</c:v>
                </c:pt>
                <c:pt idx="189">
                  <c:v>July</c:v>
                </c:pt>
                <c:pt idx="190">
                  <c:v>July</c:v>
                </c:pt>
                <c:pt idx="191">
                  <c:v>July</c:v>
                </c:pt>
                <c:pt idx="212">
                  <c:v>August</c:v>
                </c:pt>
                <c:pt idx="213">
                  <c:v>August</c:v>
                </c:pt>
                <c:pt idx="214">
                  <c:v>August</c:v>
                </c:pt>
                <c:pt idx="215">
                  <c:v>August</c:v>
                </c:pt>
                <c:pt idx="216">
                  <c:v>August</c:v>
                </c:pt>
                <c:pt idx="217">
                  <c:v>August</c:v>
                </c:pt>
                <c:pt idx="218">
                  <c:v>August</c:v>
                </c:pt>
                <c:pt idx="243">
                  <c:v>September</c:v>
                </c:pt>
                <c:pt idx="244">
                  <c:v>September</c:v>
                </c:pt>
                <c:pt idx="245">
                  <c:v>September</c:v>
                </c:pt>
                <c:pt idx="246">
                  <c:v>September</c:v>
                </c:pt>
                <c:pt idx="247">
                  <c:v>September</c:v>
                </c:pt>
                <c:pt idx="248">
                  <c:v>September</c:v>
                </c:pt>
                <c:pt idx="273">
                  <c:v>October</c:v>
                </c:pt>
                <c:pt idx="274">
                  <c:v>October</c:v>
                </c:pt>
                <c:pt idx="275">
                  <c:v>October</c:v>
                </c:pt>
                <c:pt idx="276">
                  <c:v>October</c:v>
                </c:pt>
                <c:pt idx="277">
                  <c:v>October</c:v>
                </c:pt>
                <c:pt idx="278">
                  <c:v>October</c:v>
                </c:pt>
                <c:pt idx="279">
                  <c:v>October</c:v>
                </c:pt>
                <c:pt idx="280">
                  <c:v>October</c:v>
                </c:pt>
                <c:pt idx="281">
                  <c:v>October</c:v>
                </c:pt>
                <c:pt idx="282">
                  <c:v>October</c:v>
                </c:pt>
                <c:pt idx="283">
                  <c:v>October</c:v>
                </c:pt>
                <c:pt idx="284">
                  <c:v>October</c:v>
                </c:pt>
                <c:pt idx="285">
                  <c:v>October</c:v>
                </c:pt>
                <c:pt idx="286">
                  <c:v>October</c:v>
                </c:pt>
                <c:pt idx="287">
                  <c:v>October</c:v>
                </c:pt>
                <c:pt idx="288">
                  <c:v>October</c:v>
                </c:pt>
                <c:pt idx="289">
                  <c:v>October</c:v>
                </c:pt>
                <c:pt idx="290">
                  <c:v>October</c:v>
                </c:pt>
                <c:pt idx="304">
                  <c:v>November</c:v>
                </c:pt>
                <c:pt idx="305">
                  <c:v>November</c:v>
                </c:pt>
                <c:pt idx="306">
                  <c:v>November</c:v>
                </c:pt>
                <c:pt idx="307">
                  <c:v>November</c:v>
                </c:pt>
                <c:pt idx="308">
                  <c:v>November</c:v>
                </c:pt>
                <c:pt idx="309">
                  <c:v>November</c:v>
                </c:pt>
                <c:pt idx="310">
                  <c:v>November</c:v>
                </c:pt>
                <c:pt idx="311">
                  <c:v>November</c:v>
                </c:pt>
                <c:pt idx="312">
                  <c:v>November</c:v>
                </c:pt>
                <c:pt idx="313">
                  <c:v>November</c:v>
                </c:pt>
                <c:pt idx="314">
                  <c:v>November</c:v>
                </c:pt>
                <c:pt idx="315">
                  <c:v>November</c:v>
                </c:pt>
                <c:pt idx="316">
                  <c:v>November</c:v>
                </c:pt>
                <c:pt idx="334">
                  <c:v>December</c:v>
                </c:pt>
                <c:pt idx="335">
                  <c:v>December</c:v>
                </c:pt>
                <c:pt idx="336">
                  <c:v>December</c:v>
                </c:pt>
                <c:pt idx="337">
                  <c:v>December</c:v>
                </c:pt>
                <c:pt idx="338">
                  <c:v>December</c:v>
                </c:pt>
                <c:pt idx="339">
                  <c:v>December</c:v>
                </c:pt>
                <c:pt idx="340">
                  <c:v>December</c:v>
                </c:pt>
                <c:pt idx="341">
                  <c:v>December</c:v>
                </c:pt>
                <c:pt idx="342">
                  <c:v>December</c:v>
                </c:pt>
                <c:pt idx="343">
                  <c:v>December</c:v>
                </c:pt>
              </c:strCache>
            </c:strRef>
          </c:cat>
          <c:val>
            <c:numRef>
              <c:f>'[Sähkön hintatilastot 2023.xlsx]Päivä (2)'!$C$2:$C$366</c:f>
              <c:numCache>
                <c:formatCode>0.00</c:formatCode>
                <c:ptCount val="365"/>
                <c:pt idx="0">
                  <c:v>24.49208333333333</c:v>
                </c:pt>
                <c:pt idx="1">
                  <c:v>31.486666666666668</c:v>
                </c:pt>
                <c:pt idx="2">
                  <c:v>28.812083333333334</c:v>
                </c:pt>
                <c:pt idx="3">
                  <c:v>31.939999999999998</c:v>
                </c:pt>
                <c:pt idx="4">
                  <c:v>31.052916666666665</c:v>
                </c:pt>
                <c:pt idx="5">
                  <c:v>31.102083333333329</c:v>
                </c:pt>
                <c:pt idx="6">
                  <c:v>28.427083333333339</c:v>
                </c:pt>
                <c:pt idx="7">
                  <c:v>32.145416666666662</c:v>
                </c:pt>
                <c:pt idx="8">
                  <c:v>34.279166666666676</c:v>
                </c:pt>
                <c:pt idx="9">
                  <c:v>40.126666666666658</c:v>
                </c:pt>
                <c:pt idx="10">
                  <c:v>43.13624999999999</c:v>
                </c:pt>
                <c:pt idx="11">
                  <c:v>37.212500000000006</c:v>
                </c:pt>
                <c:pt idx="12">
                  <c:v>32.547500000000007</c:v>
                </c:pt>
                <c:pt idx="13">
                  <c:v>29.761250000000004</c:v>
                </c:pt>
                <c:pt idx="14">
                  <c:v>32.773749999999993</c:v>
                </c:pt>
                <c:pt idx="15">
                  <c:v>31.032500000000002</c:v>
                </c:pt>
                <c:pt idx="16">
                  <c:v>40.396666666666668</c:v>
                </c:pt>
                <c:pt idx="17">
                  <c:v>42.377500000000005</c:v>
                </c:pt>
                <c:pt idx="18">
                  <c:v>53.89374999999999</c:v>
                </c:pt>
                <c:pt idx="19">
                  <c:v>34.586666666666666</c:v>
                </c:pt>
                <c:pt idx="20">
                  <c:v>34.687083333333327</c:v>
                </c:pt>
                <c:pt idx="21">
                  <c:v>56.754583333333329</c:v>
                </c:pt>
                <c:pt idx="22">
                  <c:v>78.759999999999991</c:v>
                </c:pt>
                <c:pt idx="23">
                  <c:v>34.022499999999994</c:v>
                </c:pt>
                <c:pt idx="24">
                  <c:v>32.819166666666668</c:v>
                </c:pt>
                <c:pt idx="25">
                  <c:v>42.093333333333327</c:v>
                </c:pt>
                <c:pt idx="26">
                  <c:v>32.071666666666665</c:v>
                </c:pt>
                <c:pt idx="27">
                  <c:v>28.144166666666663</c:v>
                </c:pt>
                <c:pt idx="28">
                  <c:v>36.134166666666665</c:v>
                </c:pt>
                <c:pt idx="29">
                  <c:v>36.380416666666662</c:v>
                </c:pt>
                <c:pt idx="30">
                  <c:v>45.936666666666667</c:v>
                </c:pt>
                <c:pt idx="31">
                  <c:v>33.417916666666663</c:v>
                </c:pt>
                <c:pt idx="32">
                  <c:v>36.479999999999997</c:v>
                </c:pt>
                <c:pt idx="33">
                  <c:v>34.318333333333335</c:v>
                </c:pt>
                <c:pt idx="34">
                  <c:v>33.536250000000003</c:v>
                </c:pt>
                <c:pt idx="35">
                  <c:v>52.961666666666673</c:v>
                </c:pt>
                <c:pt idx="36">
                  <c:v>47.797500000000007</c:v>
                </c:pt>
                <c:pt idx="37">
                  <c:v>47.190000000000005</c:v>
                </c:pt>
                <c:pt idx="38">
                  <c:v>42.703750000000007</c:v>
                </c:pt>
                <c:pt idx="39">
                  <c:v>37.684166666666655</c:v>
                </c:pt>
                <c:pt idx="40">
                  <c:v>32.79666666666666</c:v>
                </c:pt>
                <c:pt idx="41">
                  <c:v>29.748333333333331</c:v>
                </c:pt>
                <c:pt idx="42">
                  <c:v>39.189999999999991</c:v>
                </c:pt>
                <c:pt idx="43">
                  <c:v>37.243749999999999</c:v>
                </c:pt>
                <c:pt idx="44">
                  <c:v>38.744583333333331</c:v>
                </c:pt>
                <c:pt idx="45">
                  <c:v>35.082916666666669</c:v>
                </c:pt>
                <c:pt idx="46">
                  <c:v>40.290416666666658</c:v>
                </c:pt>
                <c:pt idx="47">
                  <c:v>38.122916666666661</c:v>
                </c:pt>
                <c:pt idx="48">
                  <c:v>36.21541666666667</c:v>
                </c:pt>
                <c:pt idx="49">
                  <c:v>49.554166666666653</c:v>
                </c:pt>
                <c:pt idx="50">
                  <c:v>53.166666666666679</c:v>
                </c:pt>
                <c:pt idx="51">
                  <c:v>54.060833333333335</c:v>
                </c:pt>
                <c:pt idx="52">
                  <c:v>50.872916666666661</c:v>
                </c:pt>
                <c:pt idx="53">
                  <c:v>44.915000000000013</c:v>
                </c:pt>
                <c:pt idx="54">
                  <c:v>38.423333333333339</c:v>
                </c:pt>
                <c:pt idx="55">
                  <c:v>38.584166666666675</c:v>
                </c:pt>
                <c:pt idx="56">
                  <c:v>48.879166666666663</c:v>
                </c:pt>
                <c:pt idx="57">
                  <c:v>51.373750000000001</c:v>
                </c:pt>
                <c:pt idx="58">
                  <c:v>90.221249999999984</c:v>
                </c:pt>
                <c:pt idx="59">
                  <c:v>97.081249999999997</c:v>
                </c:pt>
                <c:pt idx="60">
                  <c:v>71.327916666666667</c:v>
                </c:pt>
                <c:pt idx="61">
                  <c:v>43.342916666666675</c:v>
                </c:pt>
                <c:pt idx="62">
                  <c:v>41.033749999999998</c:v>
                </c:pt>
                <c:pt idx="63">
                  <c:v>55.122916666666661</c:v>
                </c:pt>
                <c:pt idx="64">
                  <c:v>49.07791666666666</c:v>
                </c:pt>
                <c:pt idx="65">
                  <c:v>47.210833333333333</c:v>
                </c:pt>
                <c:pt idx="66">
                  <c:v>40.254999999999995</c:v>
                </c:pt>
                <c:pt idx="67">
                  <c:v>40.197083333333339</c:v>
                </c:pt>
                <c:pt idx="68">
                  <c:v>37.423749999999998</c:v>
                </c:pt>
                <c:pt idx="69">
                  <c:v>36.321249999999999</c:v>
                </c:pt>
                <c:pt idx="70">
                  <c:v>42.153333333333343</c:v>
                </c:pt>
                <c:pt idx="71">
                  <c:v>42.669166666666662</c:v>
                </c:pt>
                <c:pt idx="72">
                  <c:v>47.678750000000001</c:v>
                </c:pt>
                <c:pt idx="73">
                  <c:v>46.098750000000003</c:v>
                </c:pt>
                <c:pt idx="74">
                  <c:v>41.744583333333331</c:v>
                </c:pt>
                <c:pt idx="75">
                  <c:v>38.001249999999999</c:v>
                </c:pt>
                <c:pt idx="76">
                  <c:v>37.363333333333323</c:v>
                </c:pt>
                <c:pt idx="77">
                  <c:v>41.991666666666667</c:v>
                </c:pt>
                <c:pt idx="78">
                  <c:v>43.491250000000001</c:v>
                </c:pt>
                <c:pt idx="79">
                  <c:v>42.318750000000001</c:v>
                </c:pt>
                <c:pt idx="80">
                  <c:v>40.91791666666667</c:v>
                </c:pt>
                <c:pt idx="81">
                  <c:v>47.535833333333336</c:v>
                </c:pt>
                <c:pt idx="82">
                  <c:v>40.288333333333327</c:v>
                </c:pt>
                <c:pt idx="83">
                  <c:v>39.643043478260871</c:v>
                </c:pt>
                <c:pt idx="84">
                  <c:v>47.667083333333331</c:v>
                </c:pt>
                <c:pt idx="85">
                  <c:v>46.418749999999989</c:v>
                </c:pt>
                <c:pt idx="86">
                  <c:v>47.07374999999999</c:v>
                </c:pt>
                <c:pt idx="87">
                  <c:v>40.915000000000006</c:v>
                </c:pt>
                <c:pt idx="88">
                  <c:v>40.969166666666673</c:v>
                </c:pt>
                <c:pt idx="89">
                  <c:v>39.990833333333335</c:v>
                </c:pt>
                <c:pt idx="90">
                  <c:v>39.262083333333329</c:v>
                </c:pt>
                <c:pt idx="91">
                  <c:v>39.443333333333335</c:v>
                </c:pt>
                <c:pt idx="92">
                  <c:v>43.880416666666669</c:v>
                </c:pt>
                <c:pt idx="93">
                  <c:v>43.321249999999999</c:v>
                </c:pt>
                <c:pt idx="94">
                  <c:v>42.83124999999999</c:v>
                </c:pt>
                <c:pt idx="95">
                  <c:v>39.90958333333333</c:v>
                </c:pt>
                <c:pt idx="96">
                  <c:v>39.346666666666671</c:v>
                </c:pt>
                <c:pt idx="97">
                  <c:v>39.522083333333335</c:v>
                </c:pt>
                <c:pt idx="98">
                  <c:v>43.215000000000003</c:v>
                </c:pt>
                <c:pt idx="99">
                  <c:v>41.139999999999993</c:v>
                </c:pt>
                <c:pt idx="100">
                  <c:v>40.955416666666672</c:v>
                </c:pt>
                <c:pt idx="101">
                  <c:v>40.811250000000008</c:v>
                </c:pt>
                <c:pt idx="102">
                  <c:v>40.134999999999998</c:v>
                </c:pt>
                <c:pt idx="103">
                  <c:v>37.41875000000001</c:v>
                </c:pt>
                <c:pt idx="104">
                  <c:v>39.868749999999999</c:v>
                </c:pt>
                <c:pt idx="105">
                  <c:v>47.540833333333332</c:v>
                </c:pt>
                <c:pt idx="106">
                  <c:v>44.365416666666668</c:v>
                </c:pt>
                <c:pt idx="107">
                  <c:v>42.657916666666658</c:v>
                </c:pt>
                <c:pt idx="108">
                  <c:v>39.845833333333331</c:v>
                </c:pt>
                <c:pt idx="109">
                  <c:v>36.648333333333341</c:v>
                </c:pt>
                <c:pt idx="110">
                  <c:v>31.252500000000008</c:v>
                </c:pt>
                <c:pt idx="111">
                  <c:v>35.045416666666675</c:v>
                </c:pt>
                <c:pt idx="112">
                  <c:v>43.818750000000001</c:v>
                </c:pt>
                <c:pt idx="113">
                  <c:v>35.375833333333333</c:v>
                </c:pt>
                <c:pt idx="114">
                  <c:v>41.25083333333334</c:v>
                </c:pt>
                <c:pt idx="115">
                  <c:v>41.593333333333327</c:v>
                </c:pt>
                <c:pt idx="116">
                  <c:v>49.962916666666665</c:v>
                </c:pt>
                <c:pt idx="117">
                  <c:v>38.635416666666657</c:v>
                </c:pt>
                <c:pt idx="118">
                  <c:v>35.139583333333341</c:v>
                </c:pt>
                <c:pt idx="119">
                  <c:v>32.377499999999998</c:v>
                </c:pt>
                <c:pt idx="120">
                  <c:v>21.605</c:v>
                </c:pt>
                <c:pt idx="121">
                  <c:v>35.425416666666671</c:v>
                </c:pt>
                <c:pt idx="122">
                  <c:v>59.115000000000002</c:v>
                </c:pt>
                <c:pt idx="123">
                  <c:v>39.691666666666663</c:v>
                </c:pt>
                <c:pt idx="124">
                  <c:v>32.254999999999995</c:v>
                </c:pt>
                <c:pt idx="125">
                  <c:v>20.102916666666662</c:v>
                </c:pt>
                <c:pt idx="126">
                  <c:v>25.84041666666667</c:v>
                </c:pt>
                <c:pt idx="127">
                  <c:v>39.838333333333331</c:v>
                </c:pt>
                <c:pt idx="128">
                  <c:v>16.141666666666666</c:v>
                </c:pt>
                <c:pt idx="129">
                  <c:v>14.897916666666665</c:v>
                </c:pt>
                <c:pt idx="130">
                  <c:v>27.334583333333327</c:v>
                </c:pt>
                <c:pt idx="131">
                  <c:v>30.96583333333334</c:v>
                </c:pt>
                <c:pt idx="132">
                  <c:v>18.946666666666662</c:v>
                </c:pt>
                <c:pt idx="133">
                  <c:v>49.606666666666662</c:v>
                </c:pt>
                <c:pt idx="134">
                  <c:v>49.151250000000012</c:v>
                </c:pt>
                <c:pt idx="135">
                  <c:v>72.626666666666679</c:v>
                </c:pt>
                <c:pt idx="136">
                  <c:v>35.061250000000008</c:v>
                </c:pt>
                <c:pt idx="137">
                  <c:v>38.300833333333337</c:v>
                </c:pt>
                <c:pt idx="138">
                  <c:v>35.07791666666666</c:v>
                </c:pt>
                <c:pt idx="139">
                  <c:v>26.18291666666666</c:v>
                </c:pt>
                <c:pt idx="140">
                  <c:v>36.23041666666667</c:v>
                </c:pt>
                <c:pt idx="141">
                  <c:v>55.004166666666663</c:v>
                </c:pt>
                <c:pt idx="142">
                  <c:v>51.161666666666683</c:v>
                </c:pt>
                <c:pt idx="143">
                  <c:v>50.492916666666666</c:v>
                </c:pt>
                <c:pt idx="144">
                  <c:v>48.013749999999995</c:v>
                </c:pt>
                <c:pt idx="145">
                  <c:v>38.936250000000001</c:v>
                </c:pt>
                <c:pt idx="146">
                  <c:v>37.865833333333335</c:v>
                </c:pt>
                <c:pt idx="147">
                  <c:v>49.657083333333333</c:v>
                </c:pt>
                <c:pt idx="148">
                  <c:v>43.422500000000007</c:v>
                </c:pt>
                <c:pt idx="149">
                  <c:v>47.041666666666664</c:v>
                </c:pt>
                <c:pt idx="150">
                  <c:v>51.087083333333332</c:v>
                </c:pt>
                <c:pt idx="151">
                  <c:v>50.958333333333321</c:v>
                </c:pt>
                <c:pt idx="152">
                  <c:v>43.117083333333319</c:v>
                </c:pt>
                <c:pt idx="153">
                  <c:v>42.402083333333337</c:v>
                </c:pt>
                <c:pt idx="154">
                  <c:v>45.025000000000006</c:v>
                </c:pt>
                <c:pt idx="155">
                  <c:v>50.187916666666659</c:v>
                </c:pt>
                <c:pt idx="156">
                  <c:v>55.510416666666657</c:v>
                </c:pt>
                <c:pt idx="157">
                  <c:v>54.88</c:v>
                </c:pt>
                <c:pt idx="158">
                  <c:v>58.427500000000009</c:v>
                </c:pt>
                <c:pt idx="159">
                  <c:v>52.842500000000001</c:v>
                </c:pt>
                <c:pt idx="160">
                  <c:v>46.008333333333326</c:v>
                </c:pt>
                <c:pt idx="161">
                  <c:v>50.707916666666669</c:v>
                </c:pt>
                <c:pt idx="162">
                  <c:v>46.68416666666667</c:v>
                </c:pt>
                <c:pt idx="163">
                  <c:v>55.725833333333334</c:v>
                </c:pt>
                <c:pt idx="164">
                  <c:v>54.889166666666675</c:v>
                </c:pt>
                <c:pt idx="165">
                  <c:v>46.219999999999992</c:v>
                </c:pt>
                <c:pt idx="166">
                  <c:v>44.392083333333325</c:v>
                </c:pt>
                <c:pt idx="167">
                  <c:v>43.597500000000004</c:v>
                </c:pt>
                <c:pt idx="168">
                  <c:v>48.283333333333331</c:v>
                </c:pt>
                <c:pt idx="169">
                  <c:v>42.741666666666674</c:v>
                </c:pt>
                <c:pt idx="170">
                  <c:v>42.669166666666662</c:v>
                </c:pt>
                <c:pt idx="171">
                  <c:v>48.609583333333326</c:v>
                </c:pt>
                <c:pt idx="172">
                  <c:v>31.30916666666667</c:v>
                </c:pt>
                <c:pt idx="173">
                  <c:v>33.941666666666663</c:v>
                </c:pt>
                <c:pt idx="174">
                  <c:v>41.871249999999996</c:v>
                </c:pt>
                <c:pt idx="175">
                  <c:v>49.915833333333325</c:v>
                </c:pt>
                <c:pt idx="176">
                  <c:v>49.245833333333337</c:v>
                </c:pt>
                <c:pt idx="177">
                  <c:v>46.732083333333328</c:v>
                </c:pt>
                <c:pt idx="178">
                  <c:v>47.591666666666661</c:v>
                </c:pt>
                <c:pt idx="179">
                  <c:v>44.697083333333332</c:v>
                </c:pt>
                <c:pt idx="180">
                  <c:v>45.708333333333336</c:v>
                </c:pt>
                <c:pt idx="181">
                  <c:v>45.53458333333333</c:v>
                </c:pt>
                <c:pt idx="182">
                  <c:v>50.323333333333331</c:v>
                </c:pt>
                <c:pt idx="183">
                  <c:v>52.549166666666679</c:v>
                </c:pt>
                <c:pt idx="184">
                  <c:v>53.644166666666671</c:v>
                </c:pt>
                <c:pt idx="185">
                  <c:v>55.307916666666664</c:v>
                </c:pt>
                <c:pt idx="186">
                  <c:v>50.973750000000017</c:v>
                </c:pt>
                <c:pt idx="187">
                  <c:v>47.29708333333334</c:v>
                </c:pt>
                <c:pt idx="188">
                  <c:v>48.837916666666665</c:v>
                </c:pt>
                <c:pt idx="189">
                  <c:v>51.762083333333322</c:v>
                </c:pt>
                <c:pt idx="190">
                  <c:v>53.655833333333334</c:v>
                </c:pt>
                <c:pt idx="191">
                  <c:v>54.275833333333317</c:v>
                </c:pt>
                <c:pt idx="192">
                  <c:v>55.519583333333337</c:v>
                </c:pt>
                <c:pt idx="193">
                  <c:v>55.92208333333334</c:v>
                </c:pt>
                <c:pt idx="194">
                  <c:v>51.69083333333333</c:v>
                </c:pt>
                <c:pt idx="195">
                  <c:v>51.316249999999989</c:v>
                </c:pt>
                <c:pt idx="196">
                  <c:v>56.012499999999996</c:v>
                </c:pt>
                <c:pt idx="197">
                  <c:v>54.652916666666677</c:v>
                </c:pt>
                <c:pt idx="198">
                  <c:v>52.113333333333337</c:v>
                </c:pt>
                <c:pt idx="199">
                  <c:v>53.907499999999999</c:v>
                </c:pt>
                <c:pt idx="200">
                  <c:v>56.697083333333332</c:v>
                </c:pt>
                <c:pt idx="201">
                  <c:v>52.781666666666673</c:v>
                </c:pt>
                <c:pt idx="202">
                  <c:v>52.584166666666675</c:v>
                </c:pt>
                <c:pt idx="203">
                  <c:v>56.404166666666661</c:v>
                </c:pt>
                <c:pt idx="204">
                  <c:v>57.563750000000006</c:v>
                </c:pt>
                <c:pt idx="205">
                  <c:v>58.38</c:v>
                </c:pt>
                <c:pt idx="206">
                  <c:v>56.678333333333335</c:v>
                </c:pt>
                <c:pt idx="207">
                  <c:v>57.585416666666667</c:v>
                </c:pt>
                <c:pt idx="208">
                  <c:v>50.875416666666666</c:v>
                </c:pt>
                <c:pt idx="209">
                  <c:v>50.110416666666659</c:v>
                </c:pt>
                <c:pt idx="210">
                  <c:v>62.677083333333314</c:v>
                </c:pt>
                <c:pt idx="211">
                  <c:v>66.046250000000001</c:v>
                </c:pt>
                <c:pt idx="212">
                  <c:v>64.46833333333332</c:v>
                </c:pt>
                <c:pt idx="213">
                  <c:v>59.37916666666667</c:v>
                </c:pt>
                <c:pt idx="214">
                  <c:v>62.542499999999997</c:v>
                </c:pt>
                <c:pt idx="215">
                  <c:v>51.849166666666669</c:v>
                </c:pt>
                <c:pt idx="216">
                  <c:v>49.475416666666682</c:v>
                </c:pt>
                <c:pt idx="217">
                  <c:v>55.61375000000001</c:v>
                </c:pt>
                <c:pt idx="218">
                  <c:v>58.719166666666659</c:v>
                </c:pt>
                <c:pt idx="219">
                  <c:v>56.579999999999991</c:v>
                </c:pt>
                <c:pt idx="220">
                  <c:v>51.295416666666675</c:v>
                </c:pt>
                <c:pt idx="221">
                  <c:v>54.762083333333329</c:v>
                </c:pt>
                <c:pt idx="222">
                  <c:v>47.097500000000018</c:v>
                </c:pt>
                <c:pt idx="223">
                  <c:v>45.544166666666662</c:v>
                </c:pt>
                <c:pt idx="224">
                  <c:v>56.935833333333335</c:v>
                </c:pt>
                <c:pt idx="225">
                  <c:v>58.046249999999993</c:v>
                </c:pt>
                <c:pt idx="226">
                  <c:v>54.295833333333341</c:v>
                </c:pt>
                <c:pt idx="227">
                  <c:v>53.768750000000004</c:v>
                </c:pt>
                <c:pt idx="228">
                  <c:v>50.658749999999998</c:v>
                </c:pt>
                <c:pt idx="229">
                  <c:v>47.792500000000011</c:v>
                </c:pt>
                <c:pt idx="230">
                  <c:v>45.440000000000005</c:v>
                </c:pt>
                <c:pt idx="231">
                  <c:v>52.245416666666664</c:v>
                </c:pt>
                <c:pt idx="232">
                  <c:v>58.374583333333334</c:v>
                </c:pt>
                <c:pt idx="233">
                  <c:v>57.508333333333319</c:v>
                </c:pt>
                <c:pt idx="234">
                  <c:v>59.778749999999995</c:v>
                </c:pt>
                <c:pt idx="235">
                  <c:v>52.852916666666658</c:v>
                </c:pt>
                <c:pt idx="236">
                  <c:v>51.737500000000004</c:v>
                </c:pt>
                <c:pt idx="237">
                  <c:v>52.241666666666667</c:v>
                </c:pt>
                <c:pt idx="238">
                  <c:v>54.964166666666671</c:v>
                </c:pt>
                <c:pt idx="239">
                  <c:v>64.913333333333341</c:v>
                </c:pt>
                <c:pt idx="240">
                  <c:v>64.063333333333318</c:v>
                </c:pt>
                <c:pt idx="241">
                  <c:v>63.452916666666674</c:v>
                </c:pt>
                <c:pt idx="242">
                  <c:v>63.465000000000003</c:v>
                </c:pt>
                <c:pt idx="243">
                  <c:v>59.372499999999995</c:v>
                </c:pt>
                <c:pt idx="244">
                  <c:v>56.727083333333326</c:v>
                </c:pt>
                <c:pt idx="245">
                  <c:v>63.042083333333331</c:v>
                </c:pt>
                <c:pt idx="246">
                  <c:v>65.297083333333333</c:v>
                </c:pt>
                <c:pt idx="247">
                  <c:v>64.616249999999994</c:v>
                </c:pt>
                <c:pt idx="248">
                  <c:v>64.032499999999999</c:v>
                </c:pt>
                <c:pt idx="249">
                  <c:v>59.927083333333321</c:v>
                </c:pt>
                <c:pt idx="250">
                  <c:v>54.532916666666665</c:v>
                </c:pt>
                <c:pt idx="251">
                  <c:v>54.030416666666667</c:v>
                </c:pt>
                <c:pt idx="252">
                  <c:v>56.083749999999988</c:v>
                </c:pt>
                <c:pt idx="253">
                  <c:v>57.328749999999985</c:v>
                </c:pt>
                <c:pt idx="254">
                  <c:v>53.936250000000001</c:v>
                </c:pt>
                <c:pt idx="255">
                  <c:v>56.804583333333341</c:v>
                </c:pt>
                <c:pt idx="256">
                  <c:v>58.053750000000008</c:v>
                </c:pt>
                <c:pt idx="257">
                  <c:v>49.159166666666671</c:v>
                </c:pt>
                <c:pt idx="258">
                  <c:v>50.942499999999988</c:v>
                </c:pt>
                <c:pt idx="259">
                  <c:v>57.374583333333327</c:v>
                </c:pt>
                <c:pt idx="260">
                  <c:v>56.594999999999992</c:v>
                </c:pt>
                <c:pt idx="261">
                  <c:v>50.449999999999989</c:v>
                </c:pt>
                <c:pt idx="262">
                  <c:v>43.186666666666667</c:v>
                </c:pt>
                <c:pt idx="263">
                  <c:v>38.910833333333329</c:v>
                </c:pt>
                <c:pt idx="264">
                  <c:v>21.179999999999996</c:v>
                </c:pt>
                <c:pt idx="265">
                  <c:v>36.308749999999996</c:v>
                </c:pt>
                <c:pt idx="266">
                  <c:v>45.019166666666678</c:v>
                </c:pt>
                <c:pt idx="267">
                  <c:v>49.193749999999994</c:v>
                </c:pt>
                <c:pt idx="268">
                  <c:v>33.817500000000003</c:v>
                </c:pt>
                <c:pt idx="269">
                  <c:v>40.803333333333342</c:v>
                </c:pt>
                <c:pt idx="270">
                  <c:v>54.43624999999998</c:v>
                </c:pt>
                <c:pt idx="271">
                  <c:v>44.84708333333333</c:v>
                </c:pt>
                <c:pt idx="272">
                  <c:v>34.644166666666663</c:v>
                </c:pt>
                <c:pt idx="273">
                  <c:v>48.033749999999998</c:v>
                </c:pt>
                <c:pt idx="274">
                  <c:v>51.694583333333348</c:v>
                </c:pt>
                <c:pt idx="275">
                  <c:v>50.547500000000007</c:v>
                </c:pt>
                <c:pt idx="276">
                  <c:v>58.962499999999999</c:v>
                </c:pt>
                <c:pt idx="277">
                  <c:v>48.300000000000011</c:v>
                </c:pt>
                <c:pt idx="278">
                  <c:v>46.77791666666667</c:v>
                </c:pt>
                <c:pt idx="279">
                  <c:v>49.351250000000022</c:v>
                </c:pt>
                <c:pt idx="280">
                  <c:v>47.634583333333325</c:v>
                </c:pt>
                <c:pt idx="281">
                  <c:v>46.018333333333338</c:v>
                </c:pt>
                <c:pt idx="282">
                  <c:v>49.941250000000004</c:v>
                </c:pt>
                <c:pt idx="283">
                  <c:v>49.435000000000002</c:v>
                </c:pt>
                <c:pt idx="284">
                  <c:v>50.26874999999999</c:v>
                </c:pt>
                <c:pt idx="285">
                  <c:v>35.062499999999993</c:v>
                </c:pt>
                <c:pt idx="286">
                  <c:v>18.490416666666668</c:v>
                </c:pt>
                <c:pt idx="287">
                  <c:v>39.695416666666674</c:v>
                </c:pt>
                <c:pt idx="288">
                  <c:v>49.947916666666664</c:v>
                </c:pt>
                <c:pt idx="289">
                  <c:v>49.555</c:v>
                </c:pt>
                <c:pt idx="290">
                  <c:v>52.571250000000013</c:v>
                </c:pt>
                <c:pt idx="291">
                  <c:v>47.64041666666666</c:v>
                </c:pt>
                <c:pt idx="292">
                  <c:v>43.768333333333338</c:v>
                </c:pt>
                <c:pt idx="293">
                  <c:v>40.766666666666673</c:v>
                </c:pt>
                <c:pt idx="294">
                  <c:v>42.202083333333327</c:v>
                </c:pt>
                <c:pt idx="295">
                  <c:v>42.456666666666671</c:v>
                </c:pt>
                <c:pt idx="296">
                  <c:v>45.453333333333319</c:v>
                </c:pt>
                <c:pt idx="297">
                  <c:v>49.334166666666675</c:v>
                </c:pt>
                <c:pt idx="298">
                  <c:v>55.805</c:v>
                </c:pt>
                <c:pt idx="299">
                  <c:v>44.10291666666668</c:v>
                </c:pt>
                <c:pt idx="300">
                  <c:v>44.411200000000001</c:v>
                </c:pt>
                <c:pt idx="301">
                  <c:v>50.064583333333339</c:v>
                </c:pt>
                <c:pt idx="302">
                  <c:v>42.591249999999995</c:v>
                </c:pt>
                <c:pt idx="303">
                  <c:v>46.255000000000003</c:v>
                </c:pt>
                <c:pt idx="304">
                  <c:v>45.285833333333329</c:v>
                </c:pt>
                <c:pt idx="305">
                  <c:v>45.19083333333333</c:v>
                </c:pt>
                <c:pt idx="306">
                  <c:v>43.753749999999997</c:v>
                </c:pt>
                <c:pt idx="307">
                  <c:v>43.526666666666664</c:v>
                </c:pt>
                <c:pt idx="308">
                  <c:v>47.48</c:v>
                </c:pt>
                <c:pt idx="309">
                  <c:v>51.161666666666662</c:v>
                </c:pt>
                <c:pt idx="310">
                  <c:v>52.613750000000003</c:v>
                </c:pt>
                <c:pt idx="311">
                  <c:v>54.946666666666658</c:v>
                </c:pt>
                <c:pt idx="312">
                  <c:v>48.956666666666671</c:v>
                </c:pt>
                <c:pt idx="313">
                  <c:v>42.77791666666667</c:v>
                </c:pt>
                <c:pt idx="314">
                  <c:v>40.486666666666665</c:v>
                </c:pt>
                <c:pt idx="315">
                  <c:v>44.885833333333331</c:v>
                </c:pt>
                <c:pt idx="316">
                  <c:v>47.812083333333334</c:v>
                </c:pt>
                <c:pt idx="317">
                  <c:v>53.621250000000011</c:v>
                </c:pt>
                <c:pt idx="318">
                  <c:v>47.117916666666666</c:v>
                </c:pt>
                <c:pt idx="319">
                  <c:v>46.844583333333325</c:v>
                </c:pt>
                <c:pt idx="320">
                  <c:v>45.82791666666666</c:v>
                </c:pt>
                <c:pt idx="321">
                  <c:v>47.142083333333325</c:v>
                </c:pt>
                <c:pt idx="322">
                  <c:v>49.754583333333336</c:v>
                </c:pt>
                <c:pt idx="323">
                  <c:v>47.149583333333332</c:v>
                </c:pt>
                <c:pt idx="324">
                  <c:v>53.292083333333345</c:v>
                </c:pt>
                <c:pt idx="325">
                  <c:v>65.652083333333337</c:v>
                </c:pt>
                <c:pt idx="326">
                  <c:v>54.614583333333343</c:v>
                </c:pt>
                <c:pt idx="327">
                  <c:v>48.884166666666665</c:v>
                </c:pt>
                <c:pt idx="328">
                  <c:v>49.393333333333345</c:v>
                </c:pt>
                <c:pt idx="329">
                  <c:v>67.057500000000005</c:v>
                </c:pt>
                <c:pt idx="330">
                  <c:v>73.925000000000011</c:v>
                </c:pt>
                <c:pt idx="331">
                  <c:v>52.25416666666667</c:v>
                </c:pt>
                <c:pt idx="332">
                  <c:v>45.610000000000007</c:v>
                </c:pt>
                <c:pt idx="333">
                  <c:v>45.22625</c:v>
                </c:pt>
                <c:pt idx="334">
                  <c:v>45.598333333333329</c:v>
                </c:pt>
                <c:pt idx="335">
                  <c:v>44.499999999999993</c:v>
                </c:pt>
                <c:pt idx="336">
                  <c:v>48.574999999999989</c:v>
                </c:pt>
                <c:pt idx="337">
                  <c:v>48.194999999999993</c:v>
                </c:pt>
                <c:pt idx="338">
                  <c:v>55.640833333333326</c:v>
                </c:pt>
                <c:pt idx="339">
                  <c:v>54.224166666666683</c:v>
                </c:pt>
                <c:pt idx="340">
                  <c:v>53.324583333333329</c:v>
                </c:pt>
                <c:pt idx="341">
                  <c:v>43.904999999999994</c:v>
                </c:pt>
                <c:pt idx="342">
                  <c:v>41.030416666666675</c:v>
                </c:pt>
                <c:pt idx="343">
                  <c:v>51.947916666666664</c:v>
                </c:pt>
                <c:pt idx="344">
                  <c:v>56.261250000000011</c:v>
                </c:pt>
                <c:pt idx="345">
                  <c:v>60.703750000000007</c:v>
                </c:pt>
                <c:pt idx="346">
                  <c:v>58.269583333333337</c:v>
                </c:pt>
                <c:pt idx="347">
                  <c:v>59.389166666666675</c:v>
                </c:pt>
                <c:pt idx="348">
                  <c:v>52.259166666666665</c:v>
                </c:pt>
                <c:pt idx="349">
                  <c:v>49.80125000000001</c:v>
                </c:pt>
                <c:pt idx="350">
                  <c:v>65.860416666666666</c:v>
                </c:pt>
                <c:pt idx="351">
                  <c:v>61.439583333333331</c:v>
                </c:pt>
                <c:pt idx="352">
                  <c:v>58.310833333333342</c:v>
                </c:pt>
                <c:pt idx="353">
                  <c:v>59.110416666666673</c:v>
                </c:pt>
                <c:pt idx="354">
                  <c:v>57.028749999999995</c:v>
                </c:pt>
                <c:pt idx="355">
                  <c:v>51.008333333333326</c:v>
                </c:pt>
                <c:pt idx="356">
                  <c:v>53.247499999999995</c:v>
                </c:pt>
                <c:pt idx="357">
                  <c:v>51.147500000000001</c:v>
                </c:pt>
                <c:pt idx="358">
                  <c:v>43.265833333333326</c:v>
                </c:pt>
                <c:pt idx="359">
                  <c:v>42.536250000000003</c:v>
                </c:pt>
                <c:pt idx="360">
                  <c:v>51.926666666666669</c:v>
                </c:pt>
                <c:pt idx="361">
                  <c:v>54.855833333333329</c:v>
                </c:pt>
                <c:pt idx="362">
                  <c:v>50.102083333333333</c:v>
                </c:pt>
                <c:pt idx="363">
                  <c:v>50.569166666666668</c:v>
                </c:pt>
                <c:pt idx="364">
                  <c:v>48.491250000000008</c:v>
                </c:pt>
              </c:numCache>
            </c:numRef>
          </c:val>
          <c:smooth val="0"/>
          <c:extLst>
            <c:ext xmlns:c16="http://schemas.microsoft.com/office/drawing/2014/chart" uri="{C3380CC4-5D6E-409C-BE32-E72D297353CC}">
              <c16:uniqueId val="{00000001-09D5-4CC0-9524-5E8E67094AA4}"/>
            </c:ext>
          </c:extLst>
        </c:ser>
        <c:dLbls>
          <c:showLegendKey val="0"/>
          <c:showVal val="0"/>
          <c:showCatName val="0"/>
          <c:showSerName val="0"/>
          <c:showPercent val="0"/>
          <c:showBubbleSize val="0"/>
        </c:dLbls>
        <c:marker val="1"/>
        <c:smooth val="0"/>
        <c:axId val="338084672"/>
        <c:axId val="338084312"/>
      </c:lineChart>
      <c:catAx>
        <c:axId val="338084672"/>
        <c:scaling>
          <c:orientation val="minMax"/>
        </c:scaling>
        <c:delete val="0"/>
        <c:axPos val="b"/>
        <c:numFmt formatCode="mmmm" sourceLinked="0"/>
        <c:majorTickMark val="out"/>
        <c:minorTickMark val="none"/>
        <c:tickLblPos val="low"/>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338084312"/>
        <c:crosses val="autoZero"/>
        <c:auto val="1"/>
        <c:lblAlgn val="ctr"/>
        <c:lblOffset val="100"/>
        <c:tickLblSkip val="31"/>
        <c:noMultiLvlLbl val="0"/>
      </c:catAx>
      <c:valAx>
        <c:axId val="338084312"/>
        <c:scaling>
          <c:orientation val="minMax"/>
          <c:max val="300"/>
          <c:min val="-10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sz="1000" b="1">
                    <a:solidFill>
                      <a:sysClr val="windowText" lastClr="000000"/>
                    </a:solidFill>
                  </a:rPr>
                  <a:t>EUR/MWh</a:t>
                </a:r>
              </a:p>
            </c:rich>
          </c:tx>
          <c:layout>
            <c:manualLayout>
              <c:xMode val="edge"/>
              <c:yMode val="edge"/>
              <c:x val="0"/>
              <c:y val="1.9296672792086633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38084672"/>
        <c:crosses val="autoZero"/>
        <c:crossBetween val="between"/>
      </c:valAx>
      <c:valAx>
        <c:axId val="878753632"/>
        <c:scaling>
          <c:orientation val="minMax"/>
          <c:max val="300"/>
          <c:min val="-100"/>
        </c:scaling>
        <c:delete val="1"/>
        <c:axPos val="r"/>
        <c:numFmt formatCode="General" sourceLinked="1"/>
        <c:majorTickMark val="out"/>
        <c:minorTickMark val="none"/>
        <c:tickLblPos val="nextTo"/>
        <c:crossAx val="395662952"/>
        <c:crosses val="max"/>
        <c:crossBetween val="between"/>
      </c:valAx>
      <c:catAx>
        <c:axId val="395662952"/>
        <c:scaling>
          <c:orientation val="minMax"/>
        </c:scaling>
        <c:delete val="1"/>
        <c:axPos val="b"/>
        <c:numFmt formatCode="d:mmmm" sourceLinked="1"/>
        <c:majorTickMark val="out"/>
        <c:minorTickMark val="none"/>
        <c:tickLblPos val="nextTo"/>
        <c:crossAx val="8787536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sz="1400" b="0" i="0" u="none" strike="noStrike" kern="1200" spc="0" baseline="0">
                <a:solidFill>
                  <a:sysClr val="windowText" lastClr="000000"/>
                </a:solidFill>
              </a:rPr>
              <a:t>The shares of different components in the electricity bill for a household customer with an annual consumption of 5,000 kWh to 15,000 kWh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doughnutChart>
        <c:varyColors val="1"/>
        <c:ser>
          <c:idx val="0"/>
          <c:order val="0"/>
          <c:tx>
            <c:strRef>
              <c:f>'[Sähkön hintatilastot 2023.xlsx]Retail'!$B$179</c:f>
              <c:strCache>
                <c:ptCount val="1"/>
                <c:pt idx="0">
                  <c:v>syyskuu 23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79-4306-BE50-63EB066956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79-4306-BE50-63EB06695661}"/>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AE79-4306-BE50-63EB06695661}"/>
              </c:ext>
            </c:extLst>
          </c:dPt>
          <c:dLbls>
            <c:dLbl>
              <c:idx val="0"/>
              <c:layout>
                <c:manualLayout>
                  <c:x val="0.14009228789923095"/>
                  <c:y val="-3.72185275588543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79-4306-BE50-63EB06695661}"/>
                </c:ext>
              </c:extLst>
            </c:dLbl>
            <c:dLbl>
              <c:idx val="1"/>
              <c:layout>
                <c:manualLayout>
                  <c:x val="-0.14193560747685255"/>
                  <c:y val="3.34966748029689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79-4306-BE50-63EB06695661}"/>
                </c:ext>
              </c:extLst>
            </c:dLbl>
            <c:dLbl>
              <c:idx val="2"/>
              <c:layout>
                <c:manualLayout>
                  <c:x val="-0.13456232916636671"/>
                  <c:y val="-5.21059385823961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79-4306-BE50-63EB0669566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'[Sähkön hintatilastot 2023.xlsx]Retail'!$O$2:$Q$2</c:f>
              <c:strCache>
                <c:ptCount val="3"/>
                <c:pt idx="0">
                  <c:v>Electricity energy (tax free)</c:v>
                </c:pt>
                <c:pt idx="1">
                  <c:v>Network service fee (tax free)</c:v>
                </c:pt>
                <c:pt idx="2">
                  <c:v>Taxes (electricity tax and VAT)</c:v>
                </c:pt>
              </c:strCache>
            </c:strRef>
          </c:cat>
          <c:val>
            <c:numRef>
              <c:f>'[Sähkön hintatilastot 2023.xlsx]Retail'!$O$179:$Q$179</c:f>
              <c:numCache>
                <c:formatCode>0.0</c:formatCode>
                <c:ptCount val="3"/>
                <c:pt idx="0">
                  <c:v>7.4</c:v>
                </c:pt>
                <c:pt idx="1">
                  <c:v>5.359</c:v>
                </c:pt>
                <c:pt idx="2">
                  <c:v>5.8559999999999999</c:v>
                </c:pt>
              </c:numCache>
            </c:numRef>
          </c:val>
          <c:extLst>
            <c:ext xmlns:c16="http://schemas.microsoft.com/office/drawing/2014/chart" uri="{C3380CC4-5D6E-409C-BE32-E72D297353CC}">
              <c16:uniqueId val="{00000006-CDF8-4914-8B5B-4D5FEAA03833}"/>
            </c:ext>
          </c:extLst>
        </c:ser>
        <c:dLbls>
          <c:showLegendKey val="0"/>
          <c:showVal val="1"/>
          <c:showCatName val="0"/>
          <c:showSerName val="0"/>
          <c:showPercent val="0"/>
          <c:showBubbleSize val="0"/>
          <c:showLeaderLines val="0"/>
        </c:dLbls>
        <c:firstSliceAng val="45"/>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sz="1200">
                <a:solidFill>
                  <a:sysClr val="windowText" lastClr="000000"/>
                </a:solidFill>
              </a:rPr>
              <a:t>The development of electricity bill</a:t>
            </a:r>
            <a:endParaRPr lang="fi-FI" sz="1200" baseline="0">
              <a:solidFill>
                <a:sysClr val="windowText" lastClr="000000"/>
              </a:solidFill>
            </a:endParaRPr>
          </a:p>
          <a:p>
            <a:pPr>
              <a:defRPr>
                <a:solidFill>
                  <a:sysClr val="windowText" lastClr="000000"/>
                </a:solidFill>
              </a:defRPr>
            </a:pPr>
            <a:r>
              <a:rPr lang="fi-FI" sz="1200" baseline="0">
                <a:solidFill>
                  <a:sysClr val="windowText" lastClr="000000"/>
                </a:solidFill>
              </a:rPr>
              <a:t>Household customer, annual cosmuption  5,000 kWh to 15,000 kWh</a:t>
            </a:r>
            <a:endParaRPr lang="fi-FI" sz="120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7.4400533503435881E-2"/>
          <c:y val="7.2842295526434703E-2"/>
          <c:w val="0.89978283745720222"/>
          <c:h val="0.66442928950104807"/>
        </c:manualLayout>
      </c:layout>
      <c:barChart>
        <c:barDir val="col"/>
        <c:grouping val="stacked"/>
        <c:varyColors val="0"/>
        <c:ser>
          <c:idx val="0"/>
          <c:order val="0"/>
          <c:tx>
            <c:strRef>
              <c:f>'[Sähkön hintatilastot 2023.xlsx]Retail'!$O$2</c:f>
              <c:strCache>
                <c:ptCount val="1"/>
                <c:pt idx="0">
                  <c:v>Electricity energy (tax free)</c:v>
                </c:pt>
              </c:strCache>
            </c:strRef>
          </c:tx>
          <c:spPr>
            <a:solidFill>
              <a:schemeClr val="accent1"/>
            </a:solidFill>
            <a:ln>
              <a:noFill/>
            </a:ln>
            <a:effectLst/>
          </c:spPr>
          <c:invertIfNegative val="0"/>
          <c:cat>
            <c:numRef>
              <c:f>'[Sähkön hintatilastot 2023.xlsx]Retail'!$B$111:$B$179</c:f>
              <c:numCache>
                <c:formatCode>[$-409]mmmm\-yy;@</c:formatCode>
                <c:ptCount val="6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numCache>
            </c:numRef>
          </c:cat>
          <c:val>
            <c:numRef>
              <c:f>'[Sähkön hintatilastot 2023.xlsx]Retail'!$O$111:$O$179</c:f>
              <c:numCache>
                <c:formatCode>0.0</c:formatCode>
                <c:ptCount val="69"/>
                <c:pt idx="0">
                  <c:v>4.18</c:v>
                </c:pt>
                <c:pt idx="1">
                  <c:v>4.22</c:v>
                </c:pt>
                <c:pt idx="2">
                  <c:v>4.1900000000000004</c:v>
                </c:pt>
                <c:pt idx="3">
                  <c:v>4.17</c:v>
                </c:pt>
                <c:pt idx="4">
                  <c:v>4.17</c:v>
                </c:pt>
                <c:pt idx="5">
                  <c:v>4.1900000000000004</c:v>
                </c:pt>
                <c:pt idx="6">
                  <c:v>4.34</c:v>
                </c:pt>
                <c:pt idx="7">
                  <c:v>4.45</c:v>
                </c:pt>
                <c:pt idx="8">
                  <c:v>4.45</c:v>
                </c:pt>
                <c:pt idx="9">
                  <c:v>4.4800000000000004</c:v>
                </c:pt>
                <c:pt idx="10">
                  <c:v>4.63</c:v>
                </c:pt>
                <c:pt idx="11">
                  <c:v>4.67</c:v>
                </c:pt>
                <c:pt idx="12">
                  <c:v>4.75</c:v>
                </c:pt>
                <c:pt idx="13">
                  <c:v>4.79</c:v>
                </c:pt>
                <c:pt idx="14">
                  <c:v>4.75</c:v>
                </c:pt>
                <c:pt idx="15">
                  <c:v>4.8899999999999997</c:v>
                </c:pt>
                <c:pt idx="16">
                  <c:v>4.8</c:v>
                </c:pt>
                <c:pt idx="17">
                  <c:v>4.7699999999999996</c:v>
                </c:pt>
                <c:pt idx="18">
                  <c:v>4.9000000000000004</c:v>
                </c:pt>
                <c:pt idx="19">
                  <c:v>5</c:v>
                </c:pt>
                <c:pt idx="20">
                  <c:v>5.03</c:v>
                </c:pt>
                <c:pt idx="21">
                  <c:v>4.9800000000000004</c:v>
                </c:pt>
                <c:pt idx="22">
                  <c:v>4.9800000000000004</c:v>
                </c:pt>
                <c:pt idx="23">
                  <c:v>4.92</c:v>
                </c:pt>
                <c:pt idx="24">
                  <c:v>4.92</c:v>
                </c:pt>
                <c:pt idx="25">
                  <c:v>4.8600000000000003</c:v>
                </c:pt>
                <c:pt idx="26">
                  <c:v>4.8499999999999996</c:v>
                </c:pt>
                <c:pt idx="27">
                  <c:v>4.7</c:v>
                </c:pt>
                <c:pt idx="28">
                  <c:v>4.7300000000000004</c:v>
                </c:pt>
                <c:pt idx="29">
                  <c:v>4.78</c:v>
                </c:pt>
                <c:pt idx="30">
                  <c:v>4.63</c:v>
                </c:pt>
                <c:pt idx="31">
                  <c:v>4.8099999999999996</c:v>
                </c:pt>
                <c:pt idx="32">
                  <c:v>4.76</c:v>
                </c:pt>
                <c:pt idx="33">
                  <c:v>4.67</c:v>
                </c:pt>
                <c:pt idx="34">
                  <c:v>4.5999999999999996</c:v>
                </c:pt>
                <c:pt idx="35">
                  <c:v>4.62</c:v>
                </c:pt>
                <c:pt idx="36">
                  <c:v>4.8099999999999996</c:v>
                </c:pt>
                <c:pt idx="37">
                  <c:v>4.8899999999999997</c:v>
                </c:pt>
                <c:pt idx="38">
                  <c:v>4.79</c:v>
                </c:pt>
                <c:pt idx="39">
                  <c:v>4.6500000000000004</c:v>
                </c:pt>
                <c:pt idx="40">
                  <c:v>4.79</c:v>
                </c:pt>
                <c:pt idx="41">
                  <c:v>4.9400000000000004</c:v>
                </c:pt>
                <c:pt idx="42">
                  <c:v>5.16</c:v>
                </c:pt>
                <c:pt idx="43">
                  <c:v>5.12</c:v>
                </c:pt>
                <c:pt idx="44">
                  <c:v>5.28</c:v>
                </c:pt>
                <c:pt idx="45">
                  <c:v>5.14</c:v>
                </c:pt>
                <c:pt idx="46">
                  <c:v>5.32</c:v>
                </c:pt>
                <c:pt idx="47">
                  <c:v>6.33</c:v>
                </c:pt>
                <c:pt idx="48">
                  <c:v>5.72</c:v>
                </c:pt>
                <c:pt idx="49">
                  <c:v>5.83</c:v>
                </c:pt>
                <c:pt idx="50">
                  <c:v>6.04</c:v>
                </c:pt>
                <c:pt idx="51">
                  <c:v>5.99</c:v>
                </c:pt>
                <c:pt idx="52">
                  <c:v>6.34</c:v>
                </c:pt>
                <c:pt idx="53">
                  <c:v>6.44</c:v>
                </c:pt>
                <c:pt idx="54">
                  <c:v>7.19</c:v>
                </c:pt>
                <c:pt idx="55">
                  <c:v>7.63</c:v>
                </c:pt>
                <c:pt idx="56">
                  <c:v>7.9</c:v>
                </c:pt>
                <c:pt idx="57">
                  <c:v>10.89</c:v>
                </c:pt>
                <c:pt idx="58">
                  <c:v>11.99</c:v>
                </c:pt>
                <c:pt idx="59">
                  <c:v>12.96</c:v>
                </c:pt>
                <c:pt idx="60">
                  <c:v>11.7</c:v>
                </c:pt>
                <c:pt idx="61">
                  <c:v>10.84</c:v>
                </c:pt>
                <c:pt idx="62">
                  <c:v>10.29</c:v>
                </c:pt>
                <c:pt idx="63">
                  <c:v>8.66</c:v>
                </c:pt>
                <c:pt idx="64">
                  <c:v>7.78</c:v>
                </c:pt>
                <c:pt idx="65">
                  <c:v>7.8</c:v>
                </c:pt>
                <c:pt idx="66">
                  <c:v>7.58</c:v>
                </c:pt>
                <c:pt idx="67">
                  <c:v>8.6389999999999993</c:v>
                </c:pt>
                <c:pt idx="68">
                  <c:v>7.4</c:v>
                </c:pt>
              </c:numCache>
            </c:numRef>
          </c:val>
          <c:extLst>
            <c:ext xmlns:c16="http://schemas.microsoft.com/office/drawing/2014/chart" uri="{C3380CC4-5D6E-409C-BE32-E72D297353CC}">
              <c16:uniqueId val="{00000000-24FB-42EF-B57D-AF101683F361}"/>
            </c:ext>
          </c:extLst>
        </c:ser>
        <c:ser>
          <c:idx val="1"/>
          <c:order val="1"/>
          <c:tx>
            <c:strRef>
              <c:f>'[Sähkön hintatilastot 2023.xlsx]Retail'!$P$2</c:f>
              <c:strCache>
                <c:ptCount val="1"/>
                <c:pt idx="0">
                  <c:v>Network service fee (tax free)</c:v>
                </c:pt>
              </c:strCache>
            </c:strRef>
          </c:tx>
          <c:spPr>
            <a:solidFill>
              <a:schemeClr val="accent2"/>
            </a:solidFill>
            <a:ln>
              <a:noFill/>
            </a:ln>
            <a:effectLst/>
          </c:spPr>
          <c:invertIfNegative val="0"/>
          <c:cat>
            <c:numRef>
              <c:f>'[Sähkön hintatilastot 2023.xlsx]Retail'!$B$111:$B$179</c:f>
              <c:numCache>
                <c:formatCode>[$-409]mmmm\-yy;@</c:formatCode>
                <c:ptCount val="6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numCache>
            </c:numRef>
          </c:cat>
          <c:val>
            <c:numRef>
              <c:f>'[Sähkön hintatilastot 2023.xlsx]Retail'!$P$111:$P$179</c:f>
              <c:numCache>
                <c:formatCode>0.0</c:formatCode>
                <c:ptCount val="69"/>
                <c:pt idx="0">
                  <c:v>4.53</c:v>
                </c:pt>
                <c:pt idx="1">
                  <c:v>4.53</c:v>
                </c:pt>
                <c:pt idx="2">
                  <c:v>4.53</c:v>
                </c:pt>
                <c:pt idx="3">
                  <c:v>4.5999999999999996</c:v>
                </c:pt>
                <c:pt idx="4">
                  <c:v>4.5999999999999996</c:v>
                </c:pt>
                <c:pt idx="5">
                  <c:v>4.6100000000000003</c:v>
                </c:pt>
                <c:pt idx="6">
                  <c:v>4.8</c:v>
                </c:pt>
                <c:pt idx="7">
                  <c:v>4.78</c:v>
                </c:pt>
                <c:pt idx="8">
                  <c:v>4.8099999999999996</c:v>
                </c:pt>
                <c:pt idx="9">
                  <c:v>4.8099999999999996</c:v>
                </c:pt>
                <c:pt idx="10">
                  <c:v>4.82</c:v>
                </c:pt>
                <c:pt idx="11">
                  <c:v>4.82</c:v>
                </c:pt>
                <c:pt idx="12">
                  <c:v>4.83</c:v>
                </c:pt>
                <c:pt idx="13">
                  <c:v>4.83</c:v>
                </c:pt>
                <c:pt idx="14">
                  <c:v>4.83</c:v>
                </c:pt>
                <c:pt idx="15">
                  <c:v>4.79</c:v>
                </c:pt>
                <c:pt idx="16">
                  <c:v>4.8</c:v>
                </c:pt>
                <c:pt idx="17">
                  <c:v>4.8</c:v>
                </c:pt>
                <c:pt idx="18">
                  <c:v>4.87</c:v>
                </c:pt>
                <c:pt idx="19">
                  <c:v>4.88</c:v>
                </c:pt>
                <c:pt idx="20">
                  <c:v>4.95</c:v>
                </c:pt>
                <c:pt idx="21">
                  <c:v>4.96</c:v>
                </c:pt>
                <c:pt idx="22">
                  <c:v>5.01</c:v>
                </c:pt>
                <c:pt idx="23">
                  <c:v>5.01</c:v>
                </c:pt>
                <c:pt idx="24">
                  <c:v>5.01</c:v>
                </c:pt>
                <c:pt idx="25">
                  <c:v>5.01</c:v>
                </c:pt>
                <c:pt idx="26">
                  <c:v>5.01</c:v>
                </c:pt>
                <c:pt idx="27">
                  <c:v>5.01</c:v>
                </c:pt>
                <c:pt idx="28">
                  <c:v>5.01</c:v>
                </c:pt>
                <c:pt idx="29">
                  <c:v>5.01</c:v>
                </c:pt>
                <c:pt idx="30">
                  <c:v>5.01</c:v>
                </c:pt>
                <c:pt idx="31">
                  <c:v>5.01</c:v>
                </c:pt>
                <c:pt idx="32">
                  <c:v>5.01</c:v>
                </c:pt>
                <c:pt idx="33">
                  <c:v>5.05</c:v>
                </c:pt>
                <c:pt idx="34">
                  <c:v>5.0999999999999996</c:v>
                </c:pt>
                <c:pt idx="35">
                  <c:v>5.14</c:v>
                </c:pt>
                <c:pt idx="36">
                  <c:v>5.16</c:v>
                </c:pt>
                <c:pt idx="37">
                  <c:v>5.16</c:v>
                </c:pt>
                <c:pt idx="38">
                  <c:v>5.18</c:v>
                </c:pt>
                <c:pt idx="39">
                  <c:v>5.16</c:v>
                </c:pt>
                <c:pt idx="40">
                  <c:v>5.16</c:v>
                </c:pt>
                <c:pt idx="41">
                  <c:v>5.17</c:v>
                </c:pt>
                <c:pt idx="42">
                  <c:v>5.17</c:v>
                </c:pt>
                <c:pt idx="43">
                  <c:v>5.17</c:v>
                </c:pt>
                <c:pt idx="44">
                  <c:v>5.16</c:v>
                </c:pt>
                <c:pt idx="45">
                  <c:v>5.19</c:v>
                </c:pt>
                <c:pt idx="46">
                  <c:v>5.19</c:v>
                </c:pt>
                <c:pt idx="47">
                  <c:v>5.05</c:v>
                </c:pt>
                <c:pt idx="48">
                  <c:v>5.15</c:v>
                </c:pt>
                <c:pt idx="49">
                  <c:v>5.14</c:v>
                </c:pt>
                <c:pt idx="50">
                  <c:v>5.13</c:v>
                </c:pt>
                <c:pt idx="51">
                  <c:v>4.9800000000000004</c:v>
                </c:pt>
                <c:pt idx="52">
                  <c:v>4.9800000000000004</c:v>
                </c:pt>
                <c:pt idx="53">
                  <c:v>5.0999999999999996</c:v>
                </c:pt>
                <c:pt idx="54">
                  <c:v>5.0999999999999996</c:v>
                </c:pt>
                <c:pt idx="55">
                  <c:v>5.0999999999999996</c:v>
                </c:pt>
                <c:pt idx="56">
                  <c:v>5.0999999999999996</c:v>
                </c:pt>
                <c:pt idx="57">
                  <c:v>5.0999999999999996</c:v>
                </c:pt>
                <c:pt idx="58">
                  <c:v>5.0599999999999996</c:v>
                </c:pt>
                <c:pt idx="59">
                  <c:v>5.0599999999999996</c:v>
                </c:pt>
                <c:pt idx="60">
                  <c:v>5.16</c:v>
                </c:pt>
                <c:pt idx="61">
                  <c:v>5.16</c:v>
                </c:pt>
                <c:pt idx="62">
                  <c:v>5.16</c:v>
                </c:pt>
                <c:pt idx="63">
                  <c:v>5.13</c:v>
                </c:pt>
                <c:pt idx="64">
                  <c:v>5.202</c:v>
                </c:pt>
                <c:pt idx="65">
                  <c:v>5.218</c:v>
                </c:pt>
                <c:pt idx="66">
                  <c:v>5.226</c:v>
                </c:pt>
                <c:pt idx="67">
                  <c:v>5.359</c:v>
                </c:pt>
                <c:pt idx="68">
                  <c:v>5.359</c:v>
                </c:pt>
              </c:numCache>
            </c:numRef>
          </c:val>
          <c:extLst>
            <c:ext xmlns:c16="http://schemas.microsoft.com/office/drawing/2014/chart" uri="{C3380CC4-5D6E-409C-BE32-E72D297353CC}">
              <c16:uniqueId val="{00000001-24FB-42EF-B57D-AF101683F361}"/>
            </c:ext>
          </c:extLst>
        </c:ser>
        <c:ser>
          <c:idx val="2"/>
          <c:order val="2"/>
          <c:tx>
            <c:strRef>
              <c:f>'[Sähkön hintatilastot 2023.xlsx]Retail'!$Q$2</c:f>
              <c:strCache>
                <c:ptCount val="1"/>
                <c:pt idx="0">
                  <c:v>Taxes (electricity tax and VAT)</c:v>
                </c:pt>
              </c:strCache>
            </c:strRef>
          </c:tx>
          <c:spPr>
            <a:solidFill>
              <a:srgbClr val="DB5800"/>
            </a:solidFill>
            <a:ln>
              <a:noFill/>
            </a:ln>
            <a:effectLst/>
          </c:spPr>
          <c:invertIfNegative val="0"/>
          <c:cat>
            <c:numRef>
              <c:f>'[Sähkön hintatilastot 2023.xlsx]Retail'!$B$111:$B$179</c:f>
              <c:numCache>
                <c:formatCode>[$-409]mmmm\-yy;@</c:formatCode>
                <c:ptCount val="69"/>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numCache>
            </c:numRef>
          </c:cat>
          <c:val>
            <c:numRef>
              <c:f>'[Sähkön hintatilastot 2023.xlsx]Retail'!$Q$111:$Q$179</c:f>
              <c:numCache>
                <c:formatCode>0.0</c:formatCode>
                <c:ptCount val="69"/>
                <c:pt idx="0">
                  <c:v>4.88</c:v>
                </c:pt>
                <c:pt idx="1">
                  <c:v>4.8899999999999997</c:v>
                </c:pt>
                <c:pt idx="2">
                  <c:v>4.8899999999999997</c:v>
                </c:pt>
                <c:pt idx="3">
                  <c:v>4.9000000000000004</c:v>
                </c:pt>
                <c:pt idx="4">
                  <c:v>4.9000000000000004</c:v>
                </c:pt>
                <c:pt idx="5">
                  <c:v>4.9000000000000004</c:v>
                </c:pt>
                <c:pt idx="6">
                  <c:v>4.99</c:v>
                </c:pt>
                <c:pt idx="7">
                  <c:v>5.01</c:v>
                </c:pt>
                <c:pt idx="8">
                  <c:v>5.0199999999999996</c:v>
                </c:pt>
                <c:pt idx="9">
                  <c:v>5.0199999999999996</c:v>
                </c:pt>
                <c:pt idx="10">
                  <c:v>5.0599999999999996</c:v>
                </c:pt>
                <c:pt idx="11">
                  <c:v>5.07</c:v>
                </c:pt>
                <c:pt idx="12">
                  <c:v>5.09</c:v>
                </c:pt>
                <c:pt idx="13">
                  <c:v>5.0999999999999996</c:v>
                </c:pt>
                <c:pt idx="14">
                  <c:v>5.09</c:v>
                </c:pt>
                <c:pt idx="15">
                  <c:v>5.12</c:v>
                </c:pt>
                <c:pt idx="16">
                  <c:v>5.0999999999999996</c:v>
                </c:pt>
                <c:pt idx="17">
                  <c:v>5.09</c:v>
                </c:pt>
                <c:pt idx="18">
                  <c:v>5.14</c:v>
                </c:pt>
                <c:pt idx="19">
                  <c:v>5.16</c:v>
                </c:pt>
                <c:pt idx="20">
                  <c:v>5.19</c:v>
                </c:pt>
                <c:pt idx="21">
                  <c:v>5.18</c:v>
                </c:pt>
                <c:pt idx="22">
                  <c:v>5.19</c:v>
                </c:pt>
                <c:pt idx="23">
                  <c:v>5.18</c:v>
                </c:pt>
                <c:pt idx="24">
                  <c:v>5.18</c:v>
                </c:pt>
                <c:pt idx="25">
                  <c:v>5.16</c:v>
                </c:pt>
                <c:pt idx="26">
                  <c:v>5.16</c:v>
                </c:pt>
                <c:pt idx="27">
                  <c:v>5.12</c:v>
                </c:pt>
                <c:pt idx="28">
                  <c:v>5.13</c:v>
                </c:pt>
                <c:pt idx="29">
                  <c:v>5.14</c:v>
                </c:pt>
                <c:pt idx="30">
                  <c:v>5.1100000000000003</c:v>
                </c:pt>
                <c:pt idx="31">
                  <c:v>5.15</c:v>
                </c:pt>
                <c:pt idx="32">
                  <c:v>5.14</c:v>
                </c:pt>
                <c:pt idx="33">
                  <c:v>5.13</c:v>
                </c:pt>
                <c:pt idx="34">
                  <c:v>5.12</c:v>
                </c:pt>
                <c:pt idx="35">
                  <c:v>5.14</c:v>
                </c:pt>
                <c:pt idx="36">
                  <c:v>5.19</c:v>
                </c:pt>
                <c:pt idx="37">
                  <c:v>5.21</c:v>
                </c:pt>
                <c:pt idx="38">
                  <c:v>5.19</c:v>
                </c:pt>
                <c:pt idx="39">
                  <c:v>5.15</c:v>
                </c:pt>
                <c:pt idx="40">
                  <c:v>5.18</c:v>
                </c:pt>
                <c:pt idx="41">
                  <c:v>5.22</c:v>
                </c:pt>
                <c:pt idx="42">
                  <c:v>5.27</c:v>
                </c:pt>
                <c:pt idx="43">
                  <c:v>5.26</c:v>
                </c:pt>
                <c:pt idx="44">
                  <c:v>5.3</c:v>
                </c:pt>
                <c:pt idx="45">
                  <c:v>5.27</c:v>
                </c:pt>
                <c:pt idx="46">
                  <c:v>5.32</c:v>
                </c:pt>
                <c:pt idx="47">
                  <c:v>5.53</c:v>
                </c:pt>
                <c:pt idx="48">
                  <c:v>5.4</c:v>
                </c:pt>
                <c:pt idx="49">
                  <c:v>5.43</c:v>
                </c:pt>
                <c:pt idx="50">
                  <c:v>5.47</c:v>
                </c:pt>
                <c:pt idx="51">
                  <c:v>5.43</c:v>
                </c:pt>
                <c:pt idx="52">
                  <c:v>5.51</c:v>
                </c:pt>
                <c:pt idx="53">
                  <c:v>5.56</c:v>
                </c:pt>
                <c:pt idx="54">
                  <c:v>5.74</c:v>
                </c:pt>
                <c:pt idx="55">
                  <c:v>5.85</c:v>
                </c:pt>
                <c:pt idx="56">
                  <c:v>5.91</c:v>
                </c:pt>
                <c:pt idx="57">
                  <c:v>6.63</c:v>
                </c:pt>
                <c:pt idx="58">
                  <c:v>6.89</c:v>
                </c:pt>
                <c:pt idx="59">
                  <c:v>5.3</c:v>
                </c:pt>
                <c:pt idx="60">
                  <c:v>5.2</c:v>
                </c:pt>
                <c:pt idx="61">
                  <c:v>5.12</c:v>
                </c:pt>
                <c:pt idx="62">
                  <c:v>5.0599999999999996</c:v>
                </c:pt>
                <c:pt idx="63">
                  <c:v>4.8899999999999997</c:v>
                </c:pt>
                <c:pt idx="64">
                  <c:v>5.9089999999999998</c:v>
                </c:pt>
                <c:pt idx="65">
                  <c:v>5.9180000000000001</c:v>
                </c:pt>
                <c:pt idx="66">
                  <c:v>5.867</c:v>
                </c:pt>
                <c:pt idx="67">
                  <c:v>6.1529999999999996</c:v>
                </c:pt>
                <c:pt idx="68">
                  <c:v>5.8559999999999999</c:v>
                </c:pt>
              </c:numCache>
            </c:numRef>
          </c:val>
          <c:extLst>
            <c:ext xmlns:c16="http://schemas.microsoft.com/office/drawing/2014/chart" uri="{C3380CC4-5D6E-409C-BE32-E72D297353CC}">
              <c16:uniqueId val="{00000002-24FB-42EF-B57D-AF101683F361}"/>
            </c:ext>
          </c:extLst>
        </c:ser>
        <c:dLbls>
          <c:showLegendKey val="0"/>
          <c:showVal val="0"/>
          <c:showCatName val="0"/>
          <c:showSerName val="0"/>
          <c:showPercent val="0"/>
          <c:showBubbleSize val="0"/>
        </c:dLbls>
        <c:gapWidth val="0"/>
        <c:overlap val="100"/>
        <c:axId val="327788552"/>
        <c:axId val="535757480"/>
      </c:barChart>
      <c:dateAx>
        <c:axId val="327788552"/>
        <c:scaling>
          <c:orientation val="minMax"/>
        </c:scaling>
        <c:delete val="0"/>
        <c:axPos val="b"/>
        <c:numFmt formatCode="[$-409]mmmm\-yy;@" sourceLinked="1"/>
        <c:majorTickMark val="none"/>
        <c:minorTickMark val="none"/>
        <c:tickLblPos val="nextTo"/>
        <c:spPr>
          <a:noFill/>
          <a:ln w="6350" cap="flat" cmpd="sng" algn="ctr">
            <a:solidFill>
              <a:schemeClr val="dk1"/>
            </a:solidFill>
            <a:prstDash val="solid"/>
            <a:miter lim="800000"/>
          </a:ln>
          <a:effectLst/>
        </c:spPr>
        <c:txPr>
          <a:bodyPr rot="-27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fi-FI"/>
          </a:p>
        </c:txPr>
        <c:crossAx val="535757480"/>
        <c:crosses val="autoZero"/>
        <c:auto val="1"/>
        <c:lblOffset val="100"/>
        <c:baseTimeUnit val="months"/>
        <c:majorUnit val="3"/>
        <c:majorTimeUnit val="months"/>
      </c:dateAx>
      <c:valAx>
        <c:axId val="535757480"/>
        <c:scaling>
          <c:orientation val="minMax"/>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solidFill>
                      <a:sysClr val="windowText" lastClr="000000"/>
                    </a:solidFill>
                  </a:rPr>
                  <a:t>c/kWh</a:t>
                </a:r>
              </a:p>
            </c:rich>
          </c:tx>
          <c:layout>
            <c:manualLayout>
              <c:xMode val="edge"/>
              <c:yMode val="edge"/>
              <c:x val="3.4807117822121959E-2"/>
              <c:y val="1.17601053806758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327788552"/>
        <c:crosses val="autoZero"/>
        <c:crossBetween val="between"/>
      </c:valAx>
      <c:spPr>
        <a:noFill/>
        <a:ln>
          <a:noFill/>
        </a:ln>
        <a:effectLst/>
      </c:spPr>
    </c:plotArea>
    <c:legend>
      <c:legendPos val="b"/>
      <c:layout>
        <c:manualLayout>
          <c:xMode val="edge"/>
          <c:yMode val="edge"/>
          <c:x val="5.2406033754682731E-2"/>
          <c:y val="0.89529335574483071"/>
          <c:w val="0.89999996211000299"/>
          <c:h val="4.92524368366695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err="1">
                <a:solidFill>
                  <a:sysClr val="windowText" lastClr="000000"/>
                </a:solidFill>
              </a:rPr>
              <a:t>The</a:t>
            </a:r>
            <a:r>
              <a:rPr lang="fi-FI">
                <a:solidFill>
                  <a:sysClr val="windowText" lastClr="000000"/>
                </a:solidFill>
              </a:rPr>
              <a:t> </a:t>
            </a:r>
            <a:r>
              <a:rPr lang="fi-FI" err="1">
                <a:solidFill>
                  <a:sysClr val="windowText" lastClr="000000"/>
                </a:solidFill>
              </a:rPr>
              <a:t>actual</a:t>
            </a:r>
            <a:r>
              <a:rPr lang="fi-FI">
                <a:solidFill>
                  <a:sysClr val="windowText" lastClr="000000"/>
                </a:solidFill>
              </a:rPr>
              <a:t> </a:t>
            </a:r>
            <a:r>
              <a:rPr lang="fi-FI" err="1">
                <a:solidFill>
                  <a:sysClr val="windowText" lastClr="000000"/>
                </a:solidFill>
              </a:rPr>
              <a:t>price</a:t>
            </a:r>
            <a:r>
              <a:rPr lang="fi-FI">
                <a:solidFill>
                  <a:sysClr val="windowText" lastClr="000000"/>
                </a:solidFill>
              </a:rPr>
              <a:t> of </a:t>
            </a:r>
            <a:r>
              <a:rPr lang="fi-FI" err="1">
                <a:solidFill>
                  <a:sysClr val="windowText" lastClr="000000"/>
                </a:solidFill>
              </a:rPr>
              <a:t>electricity</a:t>
            </a:r>
            <a:r>
              <a:rPr lang="fi-FI">
                <a:solidFill>
                  <a:sysClr val="windowText" lastClr="000000"/>
                </a:solidFill>
              </a:rPr>
              <a:t> and </a:t>
            </a:r>
            <a:r>
              <a:rPr lang="fi-FI" err="1">
                <a:solidFill>
                  <a:sysClr val="windowText" lastClr="000000"/>
                </a:solidFill>
              </a:rPr>
              <a:t>futures</a:t>
            </a:r>
            <a:r>
              <a:rPr lang="fi-FI" baseline="0">
                <a:solidFill>
                  <a:sysClr val="windowText" lastClr="000000"/>
                </a:solidFill>
              </a:rPr>
              <a:t> on 2nd of </a:t>
            </a:r>
            <a:r>
              <a:rPr lang="fi-FI" baseline="0" err="1">
                <a:solidFill>
                  <a:sysClr val="windowText" lastClr="000000"/>
                </a:solidFill>
              </a:rPr>
              <a:t>January</a:t>
            </a:r>
            <a:r>
              <a:rPr lang="fi-FI" baseline="0">
                <a:solidFill>
                  <a:sysClr val="windowText" lastClr="000000"/>
                </a:solidFill>
              </a:rPr>
              <a:t>,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4.1093337260600028E-2"/>
          <c:y val="9.4017856572585545E-2"/>
          <c:w val="0.94385621032624789"/>
          <c:h val="0.80255138375264268"/>
        </c:manualLayout>
      </c:layout>
      <c:areaChart>
        <c:grouping val="standard"/>
        <c:varyColors val="0"/>
        <c:ser>
          <c:idx val="3"/>
          <c:order val="3"/>
          <c:tx>
            <c:strRef>
              <c:f>'[Sähkön hintatilastot 2023.xlsx]Toteutunut &amp; Futuurit'!$E$1</c:f>
              <c:strCache>
                <c:ptCount val="1"/>
                <c:pt idx="0">
                  <c:v>Futures</c:v>
                </c:pt>
              </c:strCache>
            </c:strRef>
          </c:tx>
          <c:spPr>
            <a:solidFill>
              <a:schemeClr val="accent2">
                <a:lumMod val="20000"/>
                <a:lumOff val="80000"/>
              </a:schemeClr>
            </a:solidFill>
            <a:ln>
              <a:noFill/>
            </a:ln>
            <a:effectLst/>
          </c:spPr>
          <c:cat>
            <c:numRef>
              <c:f>'[Sähkön hintatilastot 2023.xlsx]Toteutunut &amp; Futuurit'!$A$2:$A$85</c:f>
              <c:numCache>
                <c:formatCode>m\/yy</c:formatCode>
                <c:ptCount val="8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numCache>
            </c:numRef>
          </c:cat>
          <c:val>
            <c:numRef>
              <c:f>'[Sähkön hintatilastot 2023.xlsx]Toteutunut &amp; Futuurit'!$E$2:$E$85</c:f>
              <c:numCache>
                <c:formatCode>General</c:formatCode>
                <c:ptCount val="84"/>
                <c:pt idx="48">
                  <c:v>500</c:v>
                </c:pt>
                <c:pt idx="49">
                  <c:v>500</c:v>
                </c:pt>
                <c:pt idx="50">
                  <c:v>500</c:v>
                </c:pt>
                <c:pt idx="51">
                  <c:v>500</c:v>
                </c:pt>
                <c:pt idx="52">
                  <c:v>500</c:v>
                </c:pt>
                <c:pt idx="53">
                  <c:v>500</c:v>
                </c:pt>
                <c:pt idx="54">
                  <c:v>500</c:v>
                </c:pt>
                <c:pt idx="55">
                  <c:v>500</c:v>
                </c:pt>
                <c:pt idx="56">
                  <c:v>500</c:v>
                </c:pt>
                <c:pt idx="57">
                  <c:v>500</c:v>
                </c:pt>
                <c:pt idx="58">
                  <c:v>500</c:v>
                </c:pt>
                <c:pt idx="59">
                  <c:v>500</c:v>
                </c:pt>
                <c:pt idx="60">
                  <c:v>500</c:v>
                </c:pt>
                <c:pt idx="61">
                  <c:v>500</c:v>
                </c:pt>
                <c:pt idx="62">
                  <c:v>500</c:v>
                </c:pt>
                <c:pt idx="63">
                  <c:v>500</c:v>
                </c:pt>
                <c:pt idx="64">
                  <c:v>500</c:v>
                </c:pt>
                <c:pt idx="65">
                  <c:v>500</c:v>
                </c:pt>
                <c:pt idx="66">
                  <c:v>500</c:v>
                </c:pt>
                <c:pt idx="67">
                  <c:v>500</c:v>
                </c:pt>
                <c:pt idx="68">
                  <c:v>500</c:v>
                </c:pt>
                <c:pt idx="69">
                  <c:v>500</c:v>
                </c:pt>
                <c:pt idx="70">
                  <c:v>500</c:v>
                </c:pt>
                <c:pt idx="71">
                  <c:v>500</c:v>
                </c:pt>
                <c:pt idx="72">
                  <c:v>500</c:v>
                </c:pt>
                <c:pt idx="73">
                  <c:v>500</c:v>
                </c:pt>
                <c:pt idx="74">
                  <c:v>500</c:v>
                </c:pt>
                <c:pt idx="75">
                  <c:v>500</c:v>
                </c:pt>
                <c:pt idx="76">
                  <c:v>500</c:v>
                </c:pt>
                <c:pt idx="77">
                  <c:v>500</c:v>
                </c:pt>
                <c:pt idx="78">
                  <c:v>500</c:v>
                </c:pt>
                <c:pt idx="79">
                  <c:v>500</c:v>
                </c:pt>
                <c:pt idx="80">
                  <c:v>500</c:v>
                </c:pt>
                <c:pt idx="81">
                  <c:v>500</c:v>
                </c:pt>
                <c:pt idx="82">
                  <c:v>500</c:v>
                </c:pt>
                <c:pt idx="83">
                  <c:v>500</c:v>
                </c:pt>
              </c:numCache>
            </c:numRef>
          </c:val>
          <c:extLst>
            <c:ext xmlns:c16="http://schemas.microsoft.com/office/drawing/2014/chart" uri="{C3380CC4-5D6E-409C-BE32-E72D297353CC}">
              <c16:uniqueId val="{00000000-FFDF-45B5-B2D9-C7B5C0BA7B71}"/>
            </c:ext>
          </c:extLst>
        </c:ser>
        <c:dLbls>
          <c:showLegendKey val="0"/>
          <c:showVal val="0"/>
          <c:showCatName val="0"/>
          <c:showSerName val="0"/>
          <c:showPercent val="0"/>
          <c:showBubbleSize val="0"/>
        </c:dLbls>
        <c:axId val="937760424"/>
        <c:axId val="937753224"/>
      </c:areaChart>
      <c:lineChart>
        <c:grouping val="standard"/>
        <c:varyColors val="0"/>
        <c:ser>
          <c:idx val="0"/>
          <c:order val="0"/>
          <c:tx>
            <c:strRef>
              <c:f>'[Sähkön hintatilastot 2023.xlsx]Toteutunut &amp; Futuurit'!$B$1</c:f>
              <c:strCache>
                <c:ptCount val="1"/>
                <c:pt idx="0">
                  <c:v>Finland</c:v>
                </c:pt>
              </c:strCache>
            </c:strRef>
          </c:tx>
          <c:spPr>
            <a:ln w="28575" cap="rnd">
              <a:solidFill>
                <a:schemeClr val="accent1"/>
              </a:solidFill>
              <a:round/>
            </a:ln>
            <a:effectLst/>
          </c:spPr>
          <c:marker>
            <c:symbol val="none"/>
          </c:marker>
          <c:cat>
            <c:numRef>
              <c:f>'[Sähkön hintatilastot 2023.xlsx]Toteutunut &amp; Futuurit'!$A$2:$A$85</c:f>
              <c:numCache>
                <c:formatCode>m\/yy</c:formatCode>
                <c:ptCount val="8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numCache>
            </c:numRef>
          </c:cat>
          <c:val>
            <c:numRef>
              <c:f>'[Sähkön hintatilastot 2023.xlsx]Toteutunut &amp; Futuurit'!$B$2:$B$85</c:f>
              <c:numCache>
                <c:formatCode>General</c:formatCode>
                <c:ptCount val="84"/>
                <c:pt idx="0">
                  <c:v>27.16</c:v>
                </c:pt>
                <c:pt idx="1">
                  <c:v>24.43</c:v>
                </c:pt>
                <c:pt idx="2">
                  <c:v>20.38</c:v>
                </c:pt>
                <c:pt idx="3">
                  <c:v>19.82</c:v>
                </c:pt>
                <c:pt idx="4">
                  <c:v>19.46</c:v>
                </c:pt>
                <c:pt idx="5">
                  <c:v>28.26</c:v>
                </c:pt>
                <c:pt idx="6">
                  <c:v>20.21</c:v>
                </c:pt>
                <c:pt idx="7">
                  <c:v>40.549999999999997</c:v>
                </c:pt>
                <c:pt idx="8">
                  <c:v>37.83</c:v>
                </c:pt>
                <c:pt idx="9">
                  <c:v>31.08</c:v>
                </c:pt>
                <c:pt idx="10">
                  <c:v>27.62</c:v>
                </c:pt>
                <c:pt idx="11">
                  <c:v>39.25</c:v>
                </c:pt>
                <c:pt idx="12">
                  <c:v>51.22</c:v>
                </c:pt>
                <c:pt idx="13">
                  <c:v>57.13</c:v>
                </c:pt>
                <c:pt idx="14">
                  <c:v>38.35</c:v>
                </c:pt>
                <c:pt idx="15">
                  <c:v>36.76</c:v>
                </c:pt>
                <c:pt idx="16">
                  <c:v>45.94</c:v>
                </c:pt>
                <c:pt idx="17">
                  <c:v>56.16</c:v>
                </c:pt>
                <c:pt idx="18">
                  <c:v>78.760000000000005</c:v>
                </c:pt>
                <c:pt idx="19">
                  <c:v>68.2</c:v>
                </c:pt>
                <c:pt idx="20">
                  <c:v>89.27</c:v>
                </c:pt>
                <c:pt idx="21">
                  <c:v>64.84</c:v>
                </c:pt>
                <c:pt idx="22">
                  <c:v>85.9</c:v>
                </c:pt>
                <c:pt idx="23">
                  <c:v>193.38</c:v>
                </c:pt>
                <c:pt idx="24">
                  <c:v>106.71</c:v>
                </c:pt>
                <c:pt idx="25">
                  <c:v>81.040000000000006</c:v>
                </c:pt>
                <c:pt idx="26">
                  <c:v>86.48</c:v>
                </c:pt>
                <c:pt idx="27">
                  <c:v>79.36</c:v>
                </c:pt>
                <c:pt idx="28">
                  <c:v>132.66</c:v>
                </c:pt>
                <c:pt idx="29">
                  <c:v>140.1</c:v>
                </c:pt>
                <c:pt idx="30">
                  <c:v>184.13</c:v>
                </c:pt>
                <c:pt idx="31">
                  <c:v>261.49</c:v>
                </c:pt>
                <c:pt idx="32">
                  <c:v>214.98</c:v>
                </c:pt>
                <c:pt idx="33">
                  <c:v>113.48</c:v>
                </c:pt>
                <c:pt idx="34">
                  <c:v>195.35</c:v>
                </c:pt>
                <c:pt idx="35">
                  <c:v>245.98</c:v>
                </c:pt>
                <c:pt idx="36">
                  <c:v>78.760000000000005</c:v>
                </c:pt>
                <c:pt idx="37">
                  <c:v>80.13</c:v>
                </c:pt>
                <c:pt idx="38">
                  <c:v>74.17</c:v>
                </c:pt>
                <c:pt idx="39">
                  <c:v>60.55</c:v>
                </c:pt>
                <c:pt idx="40">
                  <c:v>26.61</c:v>
                </c:pt>
                <c:pt idx="41">
                  <c:v>43.37</c:v>
                </c:pt>
                <c:pt idx="42">
                  <c:v>32.92</c:v>
                </c:pt>
                <c:pt idx="43">
                  <c:v>66.44</c:v>
                </c:pt>
                <c:pt idx="44">
                  <c:v>32.81</c:v>
                </c:pt>
                <c:pt idx="45">
                  <c:v>37.64</c:v>
                </c:pt>
                <c:pt idx="46">
                  <c:v>69.680000000000007</c:v>
                </c:pt>
                <c:pt idx="47">
                  <c:v>76.239999999999995</c:v>
                </c:pt>
                <c:pt idx="48">
                  <c:v>104.15</c:v>
                </c:pt>
                <c:pt idx="49">
                  <c:v>94.53</c:v>
                </c:pt>
                <c:pt idx="50">
                  <c:v>87</c:v>
                </c:pt>
                <c:pt idx="51">
                  <c:v>56.5</c:v>
                </c:pt>
                <c:pt idx="52">
                  <c:v>56.5</c:v>
                </c:pt>
                <c:pt idx="53">
                  <c:v>56.5</c:v>
                </c:pt>
                <c:pt idx="54">
                  <c:v>47</c:v>
                </c:pt>
                <c:pt idx="55">
                  <c:v>47</c:v>
                </c:pt>
                <c:pt idx="56">
                  <c:v>47</c:v>
                </c:pt>
                <c:pt idx="57">
                  <c:v>61.65</c:v>
                </c:pt>
                <c:pt idx="58">
                  <c:v>61.65</c:v>
                </c:pt>
                <c:pt idx="59">
                  <c:v>61.65</c:v>
                </c:pt>
                <c:pt idx="60">
                  <c:v>47.55</c:v>
                </c:pt>
                <c:pt idx="61">
                  <c:v>47.55</c:v>
                </c:pt>
                <c:pt idx="62">
                  <c:v>47.55</c:v>
                </c:pt>
                <c:pt idx="63">
                  <c:v>47.55</c:v>
                </c:pt>
                <c:pt idx="64">
                  <c:v>47.55</c:v>
                </c:pt>
                <c:pt idx="65">
                  <c:v>47.55</c:v>
                </c:pt>
                <c:pt idx="66">
                  <c:v>47.55</c:v>
                </c:pt>
                <c:pt idx="67">
                  <c:v>47.55</c:v>
                </c:pt>
                <c:pt idx="68">
                  <c:v>47.55</c:v>
                </c:pt>
                <c:pt idx="69">
                  <c:v>47.55</c:v>
                </c:pt>
                <c:pt idx="70">
                  <c:v>47.55</c:v>
                </c:pt>
                <c:pt idx="71">
                  <c:v>47.55</c:v>
                </c:pt>
                <c:pt idx="72">
                  <c:v>44.25</c:v>
                </c:pt>
                <c:pt idx="73">
                  <c:v>44.25</c:v>
                </c:pt>
                <c:pt idx="74">
                  <c:v>44.25</c:v>
                </c:pt>
                <c:pt idx="75">
                  <c:v>44.25</c:v>
                </c:pt>
                <c:pt idx="76">
                  <c:v>44.25</c:v>
                </c:pt>
                <c:pt idx="77">
                  <c:v>44.25</c:v>
                </c:pt>
                <c:pt idx="78">
                  <c:v>44.25</c:v>
                </c:pt>
                <c:pt idx="79">
                  <c:v>44.25</c:v>
                </c:pt>
                <c:pt idx="80">
                  <c:v>44.25</c:v>
                </c:pt>
                <c:pt idx="81">
                  <c:v>44.25</c:v>
                </c:pt>
                <c:pt idx="82">
                  <c:v>44.25</c:v>
                </c:pt>
                <c:pt idx="83">
                  <c:v>44.25</c:v>
                </c:pt>
              </c:numCache>
            </c:numRef>
          </c:val>
          <c:smooth val="0"/>
          <c:extLst>
            <c:ext xmlns:c16="http://schemas.microsoft.com/office/drawing/2014/chart" uri="{C3380CC4-5D6E-409C-BE32-E72D297353CC}">
              <c16:uniqueId val="{00000001-FFDF-45B5-B2D9-C7B5C0BA7B71}"/>
            </c:ext>
          </c:extLst>
        </c:ser>
        <c:ser>
          <c:idx val="1"/>
          <c:order val="1"/>
          <c:tx>
            <c:strRef>
              <c:f>'[Sähkön hintatilastot 2023.xlsx]Toteutunut &amp; Futuurit'!$C$1</c:f>
              <c:strCache>
                <c:ptCount val="1"/>
                <c:pt idx="0">
                  <c:v>Stockholm</c:v>
                </c:pt>
              </c:strCache>
            </c:strRef>
          </c:tx>
          <c:spPr>
            <a:ln w="28575" cap="rnd">
              <a:solidFill>
                <a:schemeClr val="accent2"/>
              </a:solidFill>
              <a:round/>
            </a:ln>
            <a:effectLst/>
          </c:spPr>
          <c:marker>
            <c:symbol val="none"/>
          </c:marker>
          <c:cat>
            <c:numRef>
              <c:f>'[Sähkön hintatilastot 2023.xlsx]Toteutunut &amp; Futuurit'!$A$2:$A$85</c:f>
              <c:numCache>
                <c:formatCode>m\/yy</c:formatCode>
                <c:ptCount val="8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numCache>
            </c:numRef>
          </c:cat>
          <c:val>
            <c:numRef>
              <c:f>'[Sähkön hintatilastot 2023.xlsx]Toteutunut &amp; Futuurit'!$C$2:$C$85</c:f>
              <c:numCache>
                <c:formatCode>General</c:formatCode>
                <c:ptCount val="84"/>
                <c:pt idx="0">
                  <c:v>23.73</c:v>
                </c:pt>
                <c:pt idx="1">
                  <c:v>18.39</c:v>
                </c:pt>
                <c:pt idx="2">
                  <c:v>13.84</c:v>
                </c:pt>
                <c:pt idx="3">
                  <c:v>9</c:v>
                </c:pt>
                <c:pt idx="4">
                  <c:v>12.74</c:v>
                </c:pt>
                <c:pt idx="5">
                  <c:v>23.73</c:v>
                </c:pt>
                <c:pt idx="6">
                  <c:v>8.92</c:v>
                </c:pt>
                <c:pt idx="7">
                  <c:v>33.659999999999997</c:v>
                </c:pt>
                <c:pt idx="8">
                  <c:v>33.49</c:v>
                </c:pt>
                <c:pt idx="9">
                  <c:v>22.12</c:v>
                </c:pt>
                <c:pt idx="10">
                  <c:v>23.64</c:v>
                </c:pt>
                <c:pt idx="11">
                  <c:v>30.96</c:v>
                </c:pt>
                <c:pt idx="12">
                  <c:v>48.6</c:v>
                </c:pt>
                <c:pt idx="13">
                  <c:v>53.14</c:v>
                </c:pt>
                <c:pt idx="14">
                  <c:v>36.17</c:v>
                </c:pt>
                <c:pt idx="15">
                  <c:v>33.119999999999997</c:v>
                </c:pt>
                <c:pt idx="16">
                  <c:v>42.88</c:v>
                </c:pt>
                <c:pt idx="17">
                  <c:v>39.840000000000003</c:v>
                </c:pt>
                <c:pt idx="18">
                  <c:v>57.9</c:v>
                </c:pt>
                <c:pt idx="19">
                  <c:v>65.67</c:v>
                </c:pt>
                <c:pt idx="20">
                  <c:v>90.26</c:v>
                </c:pt>
                <c:pt idx="21">
                  <c:v>64.28</c:v>
                </c:pt>
                <c:pt idx="22">
                  <c:v>82.53</c:v>
                </c:pt>
                <c:pt idx="23">
                  <c:v>175.74</c:v>
                </c:pt>
                <c:pt idx="24">
                  <c:v>100.89</c:v>
                </c:pt>
                <c:pt idx="25">
                  <c:v>73.489999999999995</c:v>
                </c:pt>
                <c:pt idx="26">
                  <c:v>122.9</c:v>
                </c:pt>
                <c:pt idx="27">
                  <c:v>86.3</c:v>
                </c:pt>
                <c:pt idx="28">
                  <c:v>98.15</c:v>
                </c:pt>
                <c:pt idx="29">
                  <c:v>119.14</c:v>
                </c:pt>
                <c:pt idx="30">
                  <c:v>81.790000000000006</c:v>
                </c:pt>
                <c:pt idx="31">
                  <c:v>211.4</c:v>
                </c:pt>
                <c:pt idx="32">
                  <c:v>212.3</c:v>
                </c:pt>
                <c:pt idx="33">
                  <c:v>73.58</c:v>
                </c:pt>
                <c:pt idx="34">
                  <c:v>120.04</c:v>
                </c:pt>
                <c:pt idx="35">
                  <c:v>245.84</c:v>
                </c:pt>
                <c:pt idx="36">
                  <c:v>82.72</c:v>
                </c:pt>
                <c:pt idx="37">
                  <c:v>73.67</c:v>
                </c:pt>
                <c:pt idx="38">
                  <c:v>71.790000000000006</c:v>
                </c:pt>
                <c:pt idx="39">
                  <c:v>60.6</c:v>
                </c:pt>
                <c:pt idx="40">
                  <c:v>34.42</c:v>
                </c:pt>
                <c:pt idx="41">
                  <c:v>45.43</c:v>
                </c:pt>
                <c:pt idx="42">
                  <c:v>32.159999999999997</c:v>
                </c:pt>
                <c:pt idx="43">
                  <c:v>31.15</c:v>
                </c:pt>
                <c:pt idx="44">
                  <c:v>20.45</c:v>
                </c:pt>
                <c:pt idx="45">
                  <c:v>28.28</c:v>
                </c:pt>
                <c:pt idx="46">
                  <c:v>71.31</c:v>
                </c:pt>
                <c:pt idx="47">
                  <c:v>70.34</c:v>
                </c:pt>
                <c:pt idx="48">
                  <c:v>87.4</c:v>
                </c:pt>
                <c:pt idx="49">
                  <c:v>79.53</c:v>
                </c:pt>
                <c:pt idx="50">
                  <c:v>67</c:v>
                </c:pt>
                <c:pt idx="51">
                  <c:v>46.5</c:v>
                </c:pt>
                <c:pt idx="52">
                  <c:v>46.5</c:v>
                </c:pt>
                <c:pt idx="53">
                  <c:v>46.5</c:v>
                </c:pt>
                <c:pt idx="54">
                  <c:v>34</c:v>
                </c:pt>
                <c:pt idx="55">
                  <c:v>34</c:v>
                </c:pt>
                <c:pt idx="56">
                  <c:v>34</c:v>
                </c:pt>
                <c:pt idx="57">
                  <c:v>49.9</c:v>
                </c:pt>
                <c:pt idx="58">
                  <c:v>49.9</c:v>
                </c:pt>
                <c:pt idx="59">
                  <c:v>49.9</c:v>
                </c:pt>
                <c:pt idx="60">
                  <c:v>41.4</c:v>
                </c:pt>
                <c:pt idx="61">
                  <c:v>41.4</c:v>
                </c:pt>
                <c:pt idx="62">
                  <c:v>41.4</c:v>
                </c:pt>
                <c:pt idx="63">
                  <c:v>41.4</c:v>
                </c:pt>
                <c:pt idx="64">
                  <c:v>41.4</c:v>
                </c:pt>
                <c:pt idx="65">
                  <c:v>41.4</c:v>
                </c:pt>
                <c:pt idx="66">
                  <c:v>41.4</c:v>
                </c:pt>
                <c:pt idx="67">
                  <c:v>41.4</c:v>
                </c:pt>
                <c:pt idx="68">
                  <c:v>41.4</c:v>
                </c:pt>
                <c:pt idx="69">
                  <c:v>41.4</c:v>
                </c:pt>
                <c:pt idx="70">
                  <c:v>41.4</c:v>
                </c:pt>
                <c:pt idx="71">
                  <c:v>41.4</c:v>
                </c:pt>
                <c:pt idx="72">
                  <c:v>41.5</c:v>
                </c:pt>
                <c:pt idx="73">
                  <c:v>41.5</c:v>
                </c:pt>
                <c:pt idx="74">
                  <c:v>41.5</c:v>
                </c:pt>
                <c:pt idx="75">
                  <c:v>41.5</c:v>
                </c:pt>
                <c:pt idx="76">
                  <c:v>41.5</c:v>
                </c:pt>
                <c:pt idx="77">
                  <c:v>41.5</c:v>
                </c:pt>
                <c:pt idx="78">
                  <c:v>41.5</c:v>
                </c:pt>
                <c:pt idx="79">
                  <c:v>41.5</c:v>
                </c:pt>
                <c:pt idx="80">
                  <c:v>41.5</c:v>
                </c:pt>
                <c:pt idx="81">
                  <c:v>41.5</c:v>
                </c:pt>
                <c:pt idx="82">
                  <c:v>41.5</c:v>
                </c:pt>
                <c:pt idx="83">
                  <c:v>41.5</c:v>
                </c:pt>
              </c:numCache>
            </c:numRef>
          </c:val>
          <c:smooth val="0"/>
          <c:extLst>
            <c:ext xmlns:c16="http://schemas.microsoft.com/office/drawing/2014/chart" uri="{C3380CC4-5D6E-409C-BE32-E72D297353CC}">
              <c16:uniqueId val="{00000002-FFDF-45B5-B2D9-C7B5C0BA7B71}"/>
            </c:ext>
          </c:extLst>
        </c:ser>
        <c:ser>
          <c:idx val="2"/>
          <c:order val="2"/>
          <c:tx>
            <c:strRef>
              <c:f>'[Sähkön hintatilastot 2023.xlsx]Toteutunut &amp; Futuurit'!$D$1</c:f>
              <c:strCache>
                <c:ptCount val="1"/>
                <c:pt idx="0">
                  <c:v>Germany</c:v>
                </c:pt>
              </c:strCache>
            </c:strRef>
          </c:tx>
          <c:spPr>
            <a:ln w="28575" cap="rnd">
              <a:solidFill>
                <a:schemeClr val="tx2"/>
              </a:solidFill>
              <a:round/>
            </a:ln>
            <a:effectLst/>
          </c:spPr>
          <c:marker>
            <c:symbol val="none"/>
          </c:marker>
          <c:cat>
            <c:numRef>
              <c:f>'[Sähkön hintatilastot 2023.xlsx]Toteutunut &amp; Futuurit'!$A$2:$A$85</c:f>
              <c:numCache>
                <c:formatCode>m\/yy</c:formatCode>
                <c:ptCount val="84"/>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pt idx="21">
                  <c:v>44470</c:v>
                </c:pt>
                <c:pt idx="22">
                  <c:v>44501</c:v>
                </c:pt>
                <c:pt idx="23">
                  <c:v>44531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44896</c:v>
                </c:pt>
                <c:pt idx="36">
                  <c:v>44927</c:v>
                </c:pt>
                <c:pt idx="37">
                  <c:v>44958</c:v>
                </c:pt>
                <c:pt idx="38">
                  <c:v>44986</c:v>
                </c:pt>
                <c:pt idx="39">
                  <c:v>45017</c:v>
                </c:pt>
                <c:pt idx="40">
                  <c:v>45047</c:v>
                </c:pt>
                <c:pt idx="41">
                  <c:v>45078</c:v>
                </c:pt>
                <c:pt idx="42">
                  <c:v>45108</c:v>
                </c:pt>
                <c:pt idx="43">
                  <c:v>45139</c:v>
                </c:pt>
                <c:pt idx="44">
                  <c:v>45170</c:v>
                </c:pt>
                <c:pt idx="45">
                  <c:v>45200</c:v>
                </c:pt>
                <c:pt idx="46">
                  <c:v>45231</c:v>
                </c:pt>
                <c:pt idx="47">
                  <c:v>45261</c:v>
                </c:pt>
                <c:pt idx="48">
                  <c:v>45292</c:v>
                </c:pt>
                <c:pt idx="49">
                  <c:v>45323</c:v>
                </c:pt>
                <c:pt idx="50">
                  <c:v>45352</c:v>
                </c:pt>
                <c:pt idx="51">
                  <c:v>45383</c:v>
                </c:pt>
                <c:pt idx="52">
                  <c:v>45413</c:v>
                </c:pt>
                <c:pt idx="53">
                  <c:v>45444</c:v>
                </c:pt>
                <c:pt idx="54">
                  <c:v>45474</c:v>
                </c:pt>
                <c:pt idx="55">
                  <c:v>45505</c:v>
                </c:pt>
                <c:pt idx="56">
                  <c:v>45536</c:v>
                </c:pt>
                <c:pt idx="57">
                  <c:v>45566</c:v>
                </c:pt>
                <c:pt idx="58">
                  <c:v>45597</c:v>
                </c:pt>
                <c:pt idx="59">
                  <c:v>45627</c:v>
                </c:pt>
                <c:pt idx="60">
                  <c:v>45658</c:v>
                </c:pt>
                <c:pt idx="61">
                  <c:v>45689</c:v>
                </c:pt>
                <c:pt idx="62">
                  <c:v>45717</c:v>
                </c:pt>
                <c:pt idx="63">
                  <c:v>45748</c:v>
                </c:pt>
                <c:pt idx="64">
                  <c:v>45778</c:v>
                </c:pt>
                <c:pt idx="65">
                  <c:v>45809</c:v>
                </c:pt>
                <c:pt idx="66">
                  <c:v>45839</c:v>
                </c:pt>
                <c:pt idx="67">
                  <c:v>45870</c:v>
                </c:pt>
                <c:pt idx="68">
                  <c:v>45901</c:v>
                </c:pt>
                <c:pt idx="69">
                  <c:v>45931</c:v>
                </c:pt>
                <c:pt idx="70">
                  <c:v>45962</c:v>
                </c:pt>
                <c:pt idx="71">
                  <c:v>45992</c:v>
                </c:pt>
                <c:pt idx="72">
                  <c:v>46023</c:v>
                </c:pt>
                <c:pt idx="73">
                  <c:v>46054</c:v>
                </c:pt>
                <c:pt idx="74">
                  <c:v>46082</c:v>
                </c:pt>
                <c:pt idx="75">
                  <c:v>46113</c:v>
                </c:pt>
                <c:pt idx="76">
                  <c:v>46143</c:v>
                </c:pt>
                <c:pt idx="77">
                  <c:v>46174</c:v>
                </c:pt>
                <c:pt idx="78">
                  <c:v>46204</c:v>
                </c:pt>
                <c:pt idx="79">
                  <c:v>46235</c:v>
                </c:pt>
                <c:pt idx="80">
                  <c:v>46266</c:v>
                </c:pt>
                <c:pt idx="81">
                  <c:v>46296</c:v>
                </c:pt>
                <c:pt idx="82">
                  <c:v>46327</c:v>
                </c:pt>
                <c:pt idx="83">
                  <c:v>46357</c:v>
                </c:pt>
              </c:numCache>
            </c:numRef>
          </c:cat>
          <c:val>
            <c:numRef>
              <c:f>'[Sähkön hintatilastot 2023.xlsx]Toteutunut &amp; Futuurit'!$D$2:$D$85</c:f>
              <c:numCache>
                <c:formatCode>General</c:formatCode>
                <c:ptCount val="84"/>
                <c:pt idx="0">
                  <c:v>35.03</c:v>
                </c:pt>
                <c:pt idx="1">
                  <c:v>21.92</c:v>
                </c:pt>
                <c:pt idx="2">
                  <c:v>22.49</c:v>
                </c:pt>
                <c:pt idx="3">
                  <c:v>17.09</c:v>
                </c:pt>
                <c:pt idx="4">
                  <c:v>17.600000000000001</c:v>
                </c:pt>
                <c:pt idx="5">
                  <c:v>26.18</c:v>
                </c:pt>
                <c:pt idx="6">
                  <c:v>30.06</c:v>
                </c:pt>
                <c:pt idx="7">
                  <c:v>34.86</c:v>
                </c:pt>
                <c:pt idx="8">
                  <c:v>43.69</c:v>
                </c:pt>
                <c:pt idx="9">
                  <c:v>33.97</c:v>
                </c:pt>
                <c:pt idx="10">
                  <c:v>38.79</c:v>
                </c:pt>
                <c:pt idx="11">
                  <c:v>43.52</c:v>
                </c:pt>
                <c:pt idx="12">
                  <c:v>52.81</c:v>
                </c:pt>
                <c:pt idx="13">
                  <c:v>48.7</c:v>
                </c:pt>
                <c:pt idx="14">
                  <c:v>47.16</c:v>
                </c:pt>
                <c:pt idx="15">
                  <c:v>53.61</c:v>
                </c:pt>
                <c:pt idx="16">
                  <c:v>53.35</c:v>
                </c:pt>
                <c:pt idx="17">
                  <c:v>74.08</c:v>
                </c:pt>
                <c:pt idx="18">
                  <c:v>81.37</c:v>
                </c:pt>
                <c:pt idx="19">
                  <c:v>82.7</c:v>
                </c:pt>
                <c:pt idx="20">
                  <c:v>128.37</c:v>
                </c:pt>
                <c:pt idx="21">
                  <c:v>139.49</c:v>
                </c:pt>
                <c:pt idx="22">
                  <c:v>176.15</c:v>
                </c:pt>
                <c:pt idx="23">
                  <c:v>221.06</c:v>
                </c:pt>
                <c:pt idx="24">
                  <c:v>167.73</c:v>
                </c:pt>
                <c:pt idx="25">
                  <c:v>128.80000000000001</c:v>
                </c:pt>
                <c:pt idx="26">
                  <c:v>252.01</c:v>
                </c:pt>
                <c:pt idx="27">
                  <c:v>165.73</c:v>
                </c:pt>
                <c:pt idx="28">
                  <c:v>177.48</c:v>
                </c:pt>
                <c:pt idx="29">
                  <c:v>218.03</c:v>
                </c:pt>
                <c:pt idx="30">
                  <c:v>315</c:v>
                </c:pt>
                <c:pt idx="31">
                  <c:v>465.18</c:v>
                </c:pt>
                <c:pt idx="32">
                  <c:v>346.12</c:v>
                </c:pt>
                <c:pt idx="33">
                  <c:v>152.6</c:v>
                </c:pt>
                <c:pt idx="34">
                  <c:v>173.63</c:v>
                </c:pt>
                <c:pt idx="35">
                  <c:v>251.62</c:v>
                </c:pt>
                <c:pt idx="36">
                  <c:v>117.83</c:v>
                </c:pt>
                <c:pt idx="37">
                  <c:v>128.31</c:v>
                </c:pt>
                <c:pt idx="38">
                  <c:v>102.52</c:v>
                </c:pt>
                <c:pt idx="39">
                  <c:v>100.74</c:v>
                </c:pt>
                <c:pt idx="40">
                  <c:v>81.72</c:v>
                </c:pt>
                <c:pt idx="41">
                  <c:v>94.76</c:v>
                </c:pt>
                <c:pt idx="42">
                  <c:v>77.61</c:v>
                </c:pt>
                <c:pt idx="43">
                  <c:v>94.32</c:v>
                </c:pt>
                <c:pt idx="44">
                  <c:v>100.72</c:v>
                </c:pt>
                <c:pt idx="45">
                  <c:v>87.38</c:v>
                </c:pt>
                <c:pt idx="46">
                  <c:v>91.12</c:v>
                </c:pt>
                <c:pt idx="47">
                  <c:v>68.52</c:v>
                </c:pt>
                <c:pt idx="48">
                  <c:v>89.76</c:v>
                </c:pt>
                <c:pt idx="49">
                  <c:v>91.6</c:v>
                </c:pt>
                <c:pt idx="50">
                  <c:v>83.42</c:v>
                </c:pt>
                <c:pt idx="51">
                  <c:v>77.849999999999994</c:v>
                </c:pt>
                <c:pt idx="52">
                  <c:v>77.849999999999994</c:v>
                </c:pt>
                <c:pt idx="53">
                  <c:v>77.849999999999994</c:v>
                </c:pt>
                <c:pt idx="54">
                  <c:v>88.02</c:v>
                </c:pt>
                <c:pt idx="55">
                  <c:v>88.02</c:v>
                </c:pt>
                <c:pt idx="56">
                  <c:v>88.02</c:v>
                </c:pt>
                <c:pt idx="57">
                  <c:v>102.75</c:v>
                </c:pt>
                <c:pt idx="58">
                  <c:v>102.75</c:v>
                </c:pt>
                <c:pt idx="59">
                  <c:v>102.75</c:v>
                </c:pt>
                <c:pt idx="60">
                  <c:v>95.51</c:v>
                </c:pt>
                <c:pt idx="61">
                  <c:v>95.51</c:v>
                </c:pt>
                <c:pt idx="62">
                  <c:v>95.51</c:v>
                </c:pt>
                <c:pt idx="63">
                  <c:v>95.51</c:v>
                </c:pt>
                <c:pt idx="64">
                  <c:v>95.51</c:v>
                </c:pt>
                <c:pt idx="65">
                  <c:v>95.51</c:v>
                </c:pt>
                <c:pt idx="66">
                  <c:v>95.51</c:v>
                </c:pt>
                <c:pt idx="67">
                  <c:v>95.51</c:v>
                </c:pt>
                <c:pt idx="68">
                  <c:v>95.51</c:v>
                </c:pt>
                <c:pt idx="69">
                  <c:v>95.51</c:v>
                </c:pt>
                <c:pt idx="70">
                  <c:v>95.51</c:v>
                </c:pt>
                <c:pt idx="71">
                  <c:v>95.51</c:v>
                </c:pt>
                <c:pt idx="72">
                  <c:v>90.6</c:v>
                </c:pt>
                <c:pt idx="73">
                  <c:v>90.6</c:v>
                </c:pt>
                <c:pt idx="74">
                  <c:v>90.6</c:v>
                </c:pt>
                <c:pt idx="75">
                  <c:v>90.6</c:v>
                </c:pt>
                <c:pt idx="76">
                  <c:v>90.6</c:v>
                </c:pt>
                <c:pt idx="77">
                  <c:v>90.6</c:v>
                </c:pt>
                <c:pt idx="78">
                  <c:v>90.6</c:v>
                </c:pt>
                <c:pt idx="79">
                  <c:v>90.6</c:v>
                </c:pt>
                <c:pt idx="80">
                  <c:v>90.6</c:v>
                </c:pt>
                <c:pt idx="81">
                  <c:v>90.6</c:v>
                </c:pt>
                <c:pt idx="82">
                  <c:v>90.6</c:v>
                </c:pt>
                <c:pt idx="83">
                  <c:v>90.6</c:v>
                </c:pt>
              </c:numCache>
            </c:numRef>
          </c:val>
          <c:smooth val="0"/>
          <c:extLst>
            <c:ext xmlns:c16="http://schemas.microsoft.com/office/drawing/2014/chart" uri="{C3380CC4-5D6E-409C-BE32-E72D297353CC}">
              <c16:uniqueId val="{00000003-FFDF-45B5-B2D9-C7B5C0BA7B71}"/>
            </c:ext>
          </c:extLst>
        </c:ser>
        <c:dLbls>
          <c:showLegendKey val="0"/>
          <c:showVal val="0"/>
          <c:showCatName val="0"/>
          <c:showSerName val="0"/>
          <c:showPercent val="0"/>
          <c:showBubbleSize val="0"/>
        </c:dLbls>
        <c:marker val="1"/>
        <c:smooth val="0"/>
        <c:axId val="937760424"/>
        <c:axId val="937753224"/>
      </c:lineChart>
      <c:dateAx>
        <c:axId val="937760424"/>
        <c:scaling>
          <c:orientation val="minMax"/>
        </c:scaling>
        <c:delete val="0"/>
        <c:axPos val="b"/>
        <c:numFmt formatCode="m\/yy"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37753224"/>
        <c:crosses val="autoZero"/>
        <c:auto val="1"/>
        <c:lblOffset val="100"/>
        <c:baseTimeUnit val="months"/>
        <c:majorUnit val="3"/>
        <c:majorTimeUnit val="months"/>
      </c:dateAx>
      <c:valAx>
        <c:axId val="937753224"/>
        <c:scaling>
          <c:orientation val="minMax"/>
          <c:max val="50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b="1">
                    <a:solidFill>
                      <a:sysClr val="windowText" lastClr="000000"/>
                    </a:solidFill>
                  </a:rPr>
                  <a:t>EUR/MWh</a:t>
                </a:r>
              </a:p>
            </c:rich>
          </c:tx>
          <c:layout>
            <c:manualLayout>
              <c:xMode val="edge"/>
              <c:yMode val="edge"/>
              <c:x val="2.7364458933003726E-3"/>
              <c:y val="4.256165092260821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37760424"/>
        <c:crosses val="autoZero"/>
        <c:crossBetween val="midCat"/>
      </c:valAx>
      <c:spPr>
        <a:noFill/>
        <a:ln>
          <a:noFill/>
        </a:ln>
        <a:effectLst/>
      </c:spPr>
    </c:plotArea>
    <c:legend>
      <c:legendPos val="b"/>
      <c:legendEntry>
        <c:idx val="0"/>
        <c:delete val="1"/>
      </c:legendEntry>
      <c:layout>
        <c:manualLayout>
          <c:xMode val="edge"/>
          <c:yMode val="edge"/>
          <c:x val="0.25039571617714157"/>
          <c:y val="0.94155184152118032"/>
          <c:w val="0.39540479942673357"/>
          <c:h val="4.311757311602798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Electricity wholesale prices in Europe in year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4863690137131792E-2"/>
          <c:y val="9.2782989368355218E-2"/>
          <c:w val="0.92828775640826955"/>
          <c:h val="0.67764051569848704"/>
        </c:manualLayout>
      </c:layout>
      <c:barChart>
        <c:barDir val="col"/>
        <c:grouping val="clustered"/>
        <c:varyColors val="0"/>
        <c:ser>
          <c:idx val="0"/>
          <c:order val="0"/>
          <c:tx>
            <c:strRef>
              <c:f>'Vuosi, EU (2)'!$B$1</c:f>
              <c:strCache>
                <c:ptCount val="1"/>
                <c:pt idx="0">
                  <c:v>2023</c:v>
                </c:pt>
              </c:strCache>
            </c:strRef>
          </c:tx>
          <c:spPr>
            <a:solidFill>
              <a:schemeClr val="accent1"/>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1-8C4C-4CE1-A0BA-C5D7F8CC106E}"/>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3-8C4C-4CE1-A0BA-C5D7F8CC106E}"/>
              </c:ext>
            </c:extLst>
          </c:dPt>
          <c:cat>
            <c:strRef>
              <c:f>'Vuosi, EU (2)'!$A$2:$A$29</c:f>
              <c:strCache>
                <c:ptCount val="28"/>
                <c:pt idx="0">
                  <c:v>Sweden*</c:v>
                </c:pt>
                <c:pt idx="1">
                  <c:v>Finland</c:v>
                </c:pt>
                <c:pt idx="2">
                  <c:v>Norway*</c:v>
                </c:pt>
                <c:pt idx="3">
                  <c:v>Denmark*</c:v>
                </c:pt>
                <c:pt idx="4">
                  <c:v>Spain</c:v>
                </c:pt>
                <c:pt idx="5">
                  <c:v>Portugal</c:v>
                </c:pt>
                <c:pt idx="6">
                  <c:v>Estonia</c:v>
                </c:pt>
                <c:pt idx="7">
                  <c:v>Latvia</c:v>
                </c:pt>
                <c:pt idx="8">
                  <c:v>Lithuenia</c:v>
                </c:pt>
                <c:pt idx="9">
                  <c:v>Germany &amp; Luxembourg</c:v>
                </c:pt>
                <c:pt idx="10">
                  <c:v>Netherlands</c:v>
                </c:pt>
                <c:pt idx="11">
                  <c:v>France</c:v>
                </c:pt>
                <c:pt idx="12">
                  <c:v>Average</c:v>
                </c:pt>
                <c:pt idx="13">
                  <c:v>Belgium</c:v>
                </c:pt>
                <c:pt idx="14">
                  <c:v>Czech Repumblic</c:v>
                </c:pt>
                <c:pt idx="15">
                  <c:v>Austria</c:v>
                </c:pt>
                <c:pt idx="16">
                  <c:v>Croatia</c:v>
                </c:pt>
                <c:pt idx="17">
                  <c:v>Romania</c:v>
                </c:pt>
                <c:pt idx="18">
                  <c:v>Bulgaria</c:v>
                </c:pt>
                <c:pt idx="19">
                  <c:v>Slovenia</c:v>
                </c:pt>
                <c:pt idx="20">
                  <c:v>Slovakia</c:v>
                </c:pt>
                <c:pt idx="21">
                  <c:v>Hungary</c:v>
                </c:pt>
                <c:pt idx="22">
                  <c:v>Switzerland</c:v>
                </c:pt>
                <c:pt idx="23">
                  <c:v>United Kingdom</c:v>
                </c:pt>
                <c:pt idx="24">
                  <c:v>Poland</c:v>
                </c:pt>
                <c:pt idx="25">
                  <c:v>Greece</c:v>
                </c:pt>
                <c:pt idx="26">
                  <c:v>Italy*</c:v>
                </c:pt>
                <c:pt idx="27">
                  <c:v>Ireland</c:v>
                </c:pt>
              </c:strCache>
            </c:strRef>
          </c:cat>
          <c:val>
            <c:numRef>
              <c:f>'Vuosi, EU (2)'!$B$2:$B$29</c:f>
              <c:numCache>
                <c:formatCode>0</c:formatCode>
                <c:ptCount val="28"/>
                <c:pt idx="0">
                  <c:v>51.7</c:v>
                </c:pt>
                <c:pt idx="1">
                  <c:v>56.47</c:v>
                </c:pt>
                <c:pt idx="2">
                  <c:v>66.95</c:v>
                </c:pt>
                <c:pt idx="3">
                  <c:v>81.25</c:v>
                </c:pt>
                <c:pt idx="4">
                  <c:v>87.1</c:v>
                </c:pt>
                <c:pt idx="5">
                  <c:v>88.27</c:v>
                </c:pt>
                <c:pt idx="6">
                  <c:v>90.8</c:v>
                </c:pt>
                <c:pt idx="7">
                  <c:v>93.9</c:v>
                </c:pt>
                <c:pt idx="8">
                  <c:v>94.45</c:v>
                </c:pt>
                <c:pt idx="9">
                  <c:v>95.18</c:v>
                </c:pt>
                <c:pt idx="10">
                  <c:v>95.82</c:v>
                </c:pt>
                <c:pt idx="11">
                  <c:v>96.86</c:v>
                </c:pt>
                <c:pt idx="12">
                  <c:v>97</c:v>
                </c:pt>
                <c:pt idx="13">
                  <c:v>97.27</c:v>
                </c:pt>
                <c:pt idx="14">
                  <c:v>100.79</c:v>
                </c:pt>
                <c:pt idx="15">
                  <c:v>102.14</c:v>
                </c:pt>
                <c:pt idx="16">
                  <c:v>103.73</c:v>
                </c:pt>
                <c:pt idx="17">
                  <c:v>103.75</c:v>
                </c:pt>
                <c:pt idx="18">
                  <c:v>103.86</c:v>
                </c:pt>
                <c:pt idx="19">
                  <c:v>104.33</c:v>
                </c:pt>
                <c:pt idx="20">
                  <c:v>104.72</c:v>
                </c:pt>
                <c:pt idx="21">
                  <c:v>106.82</c:v>
                </c:pt>
                <c:pt idx="22">
                  <c:v>107.47</c:v>
                </c:pt>
                <c:pt idx="23">
                  <c:v>108</c:v>
                </c:pt>
                <c:pt idx="24">
                  <c:v>111.65</c:v>
                </c:pt>
                <c:pt idx="25">
                  <c:v>119.11</c:v>
                </c:pt>
                <c:pt idx="26">
                  <c:v>126.41</c:v>
                </c:pt>
                <c:pt idx="27">
                  <c:v>131.62</c:v>
                </c:pt>
              </c:numCache>
            </c:numRef>
          </c:val>
          <c:extLst>
            <c:ext xmlns:c16="http://schemas.microsoft.com/office/drawing/2014/chart" uri="{C3380CC4-5D6E-409C-BE32-E72D297353CC}">
              <c16:uniqueId val="{00000004-5244-4FAB-BC1C-A1FCCACEA5A8}"/>
            </c:ext>
          </c:extLst>
        </c:ser>
        <c:dLbls>
          <c:showLegendKey val="0"/>
          <c:showVal val="0"/>
          <c:showCatName val="0"/>
          <c:showSerName val="0"/>
          <c:showPercent val="0"/>
          <c:showBubbleSize val="0"/>
        </c:dLbls>
        <c:gapWidth val="150"/>
        <c:overlap val="-27"/>
        <c:axId val="937225736"/>
        <c:axId val="937222496"/>
      </c:barChart>
      <c:catAx>
        <c:axId val="937225736"/>
        <c:scaling>
          <c:orientation val="minMax"/>
        </c:scaling>
        <c:delete val="0"/>
        <c:axPos val="b"/>
        <c:numFmt formatCode="General" sourceLinked="1"/>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937222496"/>
        <c:crosses val="autoZero"/>
        <c:auto val="1"/>
        <c:lblAlgn val="ctr"/>
        <c:lblOffset val="100"/>
        <c:noMultiLvlLbl val="0"/>
      </c:catAx>
      <c:valAx>
        <c:axId val="937222496"/>
        <c:scaling>
          <c:orientation val="minMax"/>
          <c:max val="140"/>
          <c:min val="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b="1">
                    <a:solidFill>
                      <a:sysClr val="windowText" lastClr="000000"/>
                    </a:solidFill>
                  </a:rPr>
                  <a:t>EUR/MWh</a:t>
                </a:r>
              </a:p>
            </c:rich>
          </c:tx>
          <c:layout>
            <c:manualLayout>
              <c:xMode val="edge"/>
              <c:yMode val="edge"/>
              <c:x val="4.5950600330723719E-3"/>
              <c:y val="2.343728609908751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9372257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a:solidFill>
                  <a:sysClr val="windowText" lastClr="000000"/>
                </a:solidFill>
              </a:rPr>
              <a:t>Price gap to</a:t>
            </a:r>
            <a:r>
              <a:rPr lang="fi-FI" baseline="0">
                <a:solidFill>
                  <a:sysClr val="windowText" lastClr="000000"/>
                </a:solidFill>
              </a:rPr>
              <a:t> Sweden</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3.5819668222317601E-2"/>
          <c:y val="0.11435627972097788"/>
          <c:w val="0.92459748242925566"/>
          <c:h val="0.70643203263260856"/>
        </c:manualLayout>
      </c:layout>
      <c:lineChart>
        <c:grouping val="standard"/>
        <c:varyColors val="0"/>
        <c:ser>
          <c:idx val="0"/>
          <c:order val="0"/>
          <c:tx>
            <c:strRef>
              <c:f>'[Sähkön hintatilastot 2023.xlsx]SUomivsruotsi (2)'!$B$1</c:f>
              <c:strCache>
                <c:ptCount val="1"/>
                <c:pt idx="0">
                  <c:v>Finland</c:v>
                </c:pt>
              </c:strCache>
            </c:strRef>
          </c:tx>
          <c:spPr>
            <a:ln w="28575" cap="rnd">
              <a:solidFill>
                <a:schemeClr val="accent1"/>
              </a:solidFill>
              <a:round/>
            </a:ln>
            <a:effectLst/>
          </c:spPr>
          <c:marker>
            <c:symbol val="none"/>
          </c:marker>
          <c:cat>
            <c:strRef>
              <c:f>'[1]SUomivsruotsi (2)'!$A$2:$A$13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'[1]SUomivsruotsi (2)'!$B$2:$B$13</c:f>
              <c:numCache>
                <c:formatCode>0.00</c:formatCode>
                <c:ptCount val="12"/>
                <c:pt idx="0">
                  <c:v>78.760000000000005</c:v>
                </c:pt>
                <c:pt idx="1">
                  <c:v>80.13</c:v>
                </c:pt>
                <c:pt idx="2">
                  <c:v>74.17</c:v>
                </c:pt>
                <c:pt idx="3">
                  <c:v>60.55</c:v>
                </c:pt>
                <c:pt idx="4">
                  <c:v>26.61</c:v>
                </c:pt>
                <c:pt idx="5">
                  <c:v>43.37</c:v>
                </c:pt>
                <c:pt idx="6">
                  <c:v>32.92</c:v>
                </c:pt>
                <c:pt idx="7">
                  <c:v>66.44</c:v>
                </c:pt>
                <c:pt idx="8">
                  <c:v>32.81</c:v>
                </c:pt>
                <c:pt idx="9">
                  <c:v>37.64</c:v>
                </c:pt>
                <c:pt idx="10">
                  <c:v>69.680000000000007</c:v>
                </c:pt>
                <c:pt idx="11">
                  <c:v>76.239999999999995</c:v>
                </c:pt>
              </c:numCache>
            </c:numRef>
          </c:val>
          <c:smooth val="0"/>
          <c:extLst>
            <c:ext xmlns:c16="http://schemas.microsoft.com/office/drawing/2014/chart" uri="{C3380CC4-5D6E-409C-BE32-E72D297353CC}">
              <c16:uniqueId val="{00000000-E4D7-4CD9-A35F-18C45CEB0A13}"/>
            </c:ext>
          </c:extLst>
        </c:ser>
        <c:ser>
          <c:idx val="1"/>
          <c:order val="1"/>
          <c:tx>
            <c:strRef>
              <c:f>'[Sähkön hintatilastot 2023.xlsx]SUomivsruotsi (2)'!$C$1</c:f>
              <c:strCache>
                <c:ptCount val="1"/>
                <c:pt idx="0">
                  <c:v>Stockholm (SE3)</c:v>
                </c:pt>
              </c:strCache>
            </c:strRef>
          </c:tx>
          <c:spPr>
            <a:ln w="28575" cap="rnd">
              <a:solidFill>
                <a:schemeClr val="accent2"/>
              </a:solidFill>
              <a:round/>
            </a:ln>
            <a:effectLst/>
          </c:spPr>
          <c:marker>
            <c:symbol val="none"/>
          </c:marker>
          <c:cat>
            <c:strRef>
              <c:f>'[1]SUomivsruotsi (2)'!$A$2:$A$13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'[1]SUomivsruotsi (2)'!$C$2:$C$13</c:f>
              <c:numCache>
                <c:formatCode>0.00</c:formatCode>
                <c:ptCount val="12"/>
                <c:pt idx="0">
                  <c:v>82.72</c:v>
                </c:pt>
                <c:pt idx="1">
                  <c:v>73.67</c:v>
                </c:pt>
                <c:pt idx="2">
                  <c:v>71.790000000000006</c:v>
                </c:pt>
                <c:pt idx="3">
                  <c:v>60.6</c:v>
                </c:pt>
                <c:pt idx="4">
                  <c:v>34.42</c:v>
                </c:pt>
                <c:pt idx="5">
                  <c:v>45.43</c:v>
                </c:pt>
                <c:pt idx="6">
                  <c:v>32.159999999999997</c:v>
                </c:pt>
                <c:pt idx="7">
                  <c:v>31.15</c:v>
                </c:pt>
                <c:pt idx="8">
                  <c:v>20.45</c:v>
                </c:pt>
                <c:pt idx="9">
                  <c:v>28.28</c:v>
                </c:pt>
                <c:pt idx="10">
                  <c:v>71.31</c:v>
                </c:pt>
                <c:pt idx="11">
                  <c:v>70.34</c:v>
                </c:pt>
              </c:numCache>
            </c:numRef>
          </c:val>
          <c:smooth val="0"/>
          <c:extLst>
            <c:ext xmlns:c16="http://schemas.microsoft.com/office/drawing/2014/chart" uri="{C3380CC4-5D6E-409C-BE32-E72D297353CC}">
              <c16:uniqueId val="{00000001-E4D7-4CD9-A35F-18C45CEB0A13}"/>
            </c:ext>
          </c:extLst>
        </c:ser>
        <c:dLbls>
          <c:showLegendKey val="0"/>
          <c:showVal val="0"/>
          <c:showCatName val="0"/>
          <c:showSerName val="0"/>
          <c:showPercent val="0"/>
          <c:showBubbleSize val="0"/>
        </c:dLbls>
        <c:smooth val="0"/>
        <c:axId val="450465416"/>
        <c:axId val="450468656"/>
        <c:extLst>
          <c:ext xmlns:c15="http://schemas.microsoft.com/office/drawing/2012/chart" uri="{02D57815-91ED-43cb-92C2-25804820EDAC}">
            <c15:filteredLineSeries>
              <c15:ser>
                <c:idx val="2"/>
                <c:order val="2"/>
                <c:tx>
                  <c:strRef>
                    <c:extLst>
                      <c:ext uri="{02D57815-91ED-43cb-92C2-25804820EDAC}">
                        <c15:formulaRef>
                          <c15:sqref>'[Sähkön hintatilastot 2023.xlsx]SUomivsruotsi (2)'!$B$23</c15:sqref>
                        </c15:formulaRef>
                      </c:ext>
                    </c:extLst>
                    <c:strCache>
                      <c:ptCount val="1"/>
                      <c:pt idx="0">
                        <c:v>Northern Sweden (SE1)</c:v>
                      </c:pt>
                    </c:strCache>
                  </c:strRef>
                </c:tx>
                <c:spPr>
                  <a:ln w="28575" cap="rnd">
                    <a:solidFill>
                      <a:schemeClr val="tx2"/>
                    </a:solidFill>
                    <a:round/>
                  </a:ln>
                  <a:effectLst/>
                </c:spPr>
                <c:marker>
                  <c:symbol val="none"/>
                </c:marker>
                <c:cat>
                  <c:strRef>
                    <c:extLst>
                      <c:ext uri="{02D57815-91ED-43cb-92C2-25804820EDAC}">
                        <c15:formulaRef>
                          <c15:sqref>'[1]SUomivsruotsi (2)'!$A$2:$A$13</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c:ext uri="{02D57815-91ED-43cb-92C2-25804820EDAC}">
                        <c15:formulaRef>
                          <c15:sqref>'[1]SUomivsruotsi (2)'!$D$2:$D$13</c15:sqref>
                        </c15:formulaRef>
                      </c:ext>
                    </c:extLst>
                    <c:numCache>
                      <c:formatCode>0.00</c:formatCode>
                      <c:ptCount val="12"/>
                      <c:pt idx="0">
                        <c:v>62.85</c:v>
                      </c:pt>
                      <c:pt idx="1">
                        <c:v>46.46</c:v>
                      </c:pt>
                      <c:pt idx="2">
                        <c:v>50.28</c:v>
                      </c:pt>
                      <c:pt idx="3">
                        <c:v>58.63</c:v>
                      </c:pt>
                      <c:pt idx="4">
                        <c:v>24.6</c:v>
                      </c:pt>
                      <c:pt idx="5">
                        <c:v>44.19</c:v>
                      </c:pt>
                      <c:pt idx="6">
                        <c:v>31.95</c:v>
                      </c:pt>
                      <c:pt idx="7">
                        <c:v>20.07</c:v>
                      </c:pt>
                      <c:pt idx="8">
                        <c:v>9.16</c:v>
                      </c:pt>
                      <c:pt idx="9">
                        <c:v>14.99</c:v>
                      </c:pt>
                      <c:pt idx="10">
                        <c:v>52.79</c:v>
                      </c:pt>
                      <c:pt idx="11">
                        <c:v>64.540000000000006</c:v>
                      </c:pt>
                    </c:numCache>
                  </c:numRef>
                </c:val>
                <c:smooth val="0"/>
                <c:extLst>
                  <c:ext xmlns:c16="http://schemas.microsoft.com/office/drawing/2014/chart" uri="{C3380CC4-5D6E-409C-BE32-E72D297353CC}">
                    <c16:uniqueId val="{00000002-E4D7-4CD9-A35F-18C45CEB0A13}"/>
                  </c:ext>
                </c:extLst>
              </c15:ser>
            </c15:filteredLineSeries>
          </c:ext>
        </c:extLst>
      </c:lineChart>
      <c:catAx>
        <c:axId val="450465416"/>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crossAx val="450468656"/>
        <c:crosses val="autoZero"/>
        <c:auto val="1"/>
        <c:lblAlgn val="ctr"/>
        <c:lblOffset val="100"/>
        <c:noMultiLvlLbl val="0"/>
      </c:catAx>
      <c:valAx>
        <c:axId val="450468656"/>
        <c:scaling>
          <c:orientation val="minMax"/>
        </c:scaling>
        <c:delete val="0"/>
        <c:axPos val="l"/>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fi-FI" sz="1100">
                    <a:solidFill>
                      <a:sysClr val="windowText" lastClr="000000"/>
                    </a:solidFill>
                  </a:rPr>
                  <a:t>EUR/MWh</a:t>
                </a:r>
              </a:p>
            </c:rich>
          </c:tx>
          <c:layout>
            <c:manualLayout>
              <c:xMode val="edge"/>
              <c:yMode val="edge"/>
              <c:x val="0"/>
              <c:y val="4.5824039118397879E-2"/>
            </c:manualLayout>
          </c:layout>
          <c:overlay val="0"/>
          <c:spPr>
            <a:noFill/>
            <a:ln>
              <a:noFill/>
            </a:ln>
            <a:effectLst/>
          </c:spPr>
          <c:txPr>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450465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sz="1400" b="0" i="0" u="none" strike="noStrike" kern="1200" spc="0" baseline="0" err="1">
                <a:solidFill>
                  <a:sysClr val="windowText" lastClr="000000"/>
                </a:solidFill>
              </a:rPr>
              <a:t>The</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nominal</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values</a:t>
            </a:r>
            <a:r>
              <a:rPr lang="fi-FI" sz="1400" b="0" i="0" u="none" strike="noStrike" kern="1200" spc="0" baseline="0">
                <a:solidFill>
                  <a:sysClr val="windowText" lastClr="000000"/>
                </a:solidFill>
              </a:rPr>
              <a:t> of </a:t>
            </a:r>
            <a:r>
              <a:rPr lang="fi-FI" sz="1400" b="0" i="0" u="none" strike="noStrike" kern="1200" spc="0" baseline="0" err="1">
                <a:solidFill>
                  <a:sysClr val="windowText" lastClr="000000"/>
                </a:solidFill>
              </a:rPr>
              <a:t>wholesale</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electricity</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prices</a:t>
            </a:r>
            <a:r>
              <a:rPr lang="fi-FI" sz="1400" b="0" i="0" u="none" strike="noStrike" kern="1200" spc="0" baseline="0">
                <a:solidFill>
                  <a:sysClr val="windowText" lastClr="000000"/>
                </a:solidFill>
              </a:rPr>
              <a:t> in </a:t>
            </a:r>
            <a:r>
              <a:rPr lang="fi-FI" sz="1400" b="0" i="0" u="none" strike="noStrike" kern="1200" spc="0" baseline="0" err="1">
                <a:solidFill>
                  <a:sysClr val="windowText" lastClr="000000"/>
                </a:solidFill>
              </a:rPr>
              <a:t>the</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Finnish</a:t>
            </a:r>
            <a:r>
              <a:rPr lang="fi-FI" sz="1400" b="0" i="0" u="none" strike="noStrike" kern="1200" spc="0" baseline="0">
                <a:solidFill>
                  <a:sysClr val="windowText" lastClr="000000"/>
                </a:solidFill>
              </a:rPr>
              <a:t> and </a:t>
            </a:r>
            <a:r>
              <a:rPr lang="fi-FI" sz="1400" b="0" i="0" u="none" strike="noStrike" kern="1200" spc="0" baseline="0" err="1">
                <a:solidFill>
                  <a:sysClr val="windowText" lastClr="000000"/>
                </a:solidFill>
              </a:rPr>
              <a:t>Swedish</a:t>
            </a:r>
            <a:r>
              <a:rPr lang="fi-FI" sz="1400" b="0" i="0" u="none" strike="noStrike" kern="1200" spc="0" baseline="0">
                <a:solidFill>
                  <a:sysClr val="windowText" lastClr="000000"/>
                </a:solidFill>
              </a:rPr>
              <a:t> (SE1 &amp; SE3) </a:t>
            </a:r>
            <a:r>
              <a:rPr lang="fi-FI" sz="1400" b="0" i="0" u="none" strike="noStrike" kern="1200" spc="0" baseline="0" err="1">
                <a:solidFill>
                  <a:sysClr val="windowText" lastClr="000000"/>
                </a:solidFill>
              </a:rPr>
              <a:t>price</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areas</a:t>
            </a:r>
            <a:r>
              <a:rPr lang="fi-FI" sz="1400" b="0" i="0" u="none" strike="noStrike" kern="1200" spc="0" baseline="0">
                <a:solidFill>
                  <a:sysClr val="windowText" lastClr="000000"/>
                </a:solidFill>
              </a:rPr>
              <a:t> </a:t>
            </a:r>
            <a:r>
              <a:rPr lang="fi-FI" sz="1400" b="0" i="0" u="none" strike="noStrike" kern="1200" spc="0" baseline="0" err="1">
                <a:solidFill>
                  <a:sysClr val="windowText" lastClr="000000"/>
                </a:solidFill>
              </a:rPr>
              <a:t>annually</a:t>
            </a:r>
            <a:endParaRPr lang="fi-FI" sz="1400" b="0" i="0" u="none" strike="noStrike" kern="1200" spc="0" baseline="0">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8210714778896951E-2"/>
          <c:y val="0.13438405797101449"/>
          <c:w val="0.91791387351124765"/>
          <c:h val="0.7034654228004108"/>
        </c:manualLayout>
      </c:layout>
      <c:lineChart>
        <c:grouping val="standard"/>
        <c:varyColors val="0"/>
        <c:ser>
          <c:idx val="0"/>
          <c:order val="0"/>
          <c:tx>
            <c:strRef>
              <c:f>'[Sähkön hintatilastot 2023.xlsx]SUomivsruotsi (2)'!$B$23</c:f>
              <c:strCache>
                <c:ptCount val="1"/>
                <c:pt idx="0">
                  <c:v>Northern Sweden (SE1)</c:v>
                </c:pt>
              </c:strCache>
            </c:strRef>
          </c:tx>
          <c:spPr>
            <a:ln w="28575" cap="rnd">
              <a:solidFill>
                <a:schemeClr val="accent1"/>
              </a:solidFill>
              <a:round/>
            </a:ln>
            <a:effectLst/>
          </c:spPr>
          <c:marker>
            <c:symbol val="none"/>
          </c:marker>
          <c:cat>
            <c:numRef>
              <c:f>'[Sähkön hintatilastot 2023.xlsx]SUomivsruotsi (2)'!$A$24:$A$44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'[Sähkön hintatilastot 2023.xlsx]SUomivsruotsi (2)'!$B$24:$B$44</c:f>
              <c:numCache>
                <c:formatCode>General</c:formatCode>
                <c:ptCount val="21"/>
                <c:pt idx="0">
                  <c:v>36.49</c:v>
                </c:pt>
                <c:pt idx="1">
                  <c:v>28.08</c:v>
                </c:pt>
                <c:pt idx="2">
                  <c:v>29.76</c:v>
                </c:pt>
                <c:pt idx="3">
                  <c:v>48.12</c:v>
                </c:pt>
                <c:pt idx="4">
                  <c:v>30.25</c:v>
                </c:pt>
                <c:pt idx="5">
                  <c:v>51.12</c:v>
                </c:pt>
                <c:pt idx="6">
                  <c:v>37.01</c:v>
                </c:pt>
                <c:pt idx="7">
                  <c:v>56.82</c:v>
                </c:pt>
                <c:pt idx="8">
                  <c:v>47.8</c:v>
                </c:pt>
                <c:pt idx="9">
                  <c:v>31.72</c:v>
                </c:pt>
                <c:pt idx="10">
                  <c:v>39.19</c:v>
                </c:pt>
                <c:pt idx="11">
                  <c:v>31.42</c:v>
                </c:pt>
                <c:pt idx="12">
                  <c:v>21.16</c:v>
                </c:pt>
                <c:pt idx="13">
                  <c:v>28.95</c:v>
                </c:pt>
                <c:pt idx="14">
                  <c:v>30.84</c:v>
                </c:pt>
                <c:pt idx="15">
                  <c:v>44.23</c:v>
                </c:pt>
                <c:pt idx="16">
                  <c:v>37.94</c:v>
                </c:pt>
                <c:pt idx="17">
                  <c:v>14.39</c:v>
                </c:pt>
                <c:pt idx="18">
                  <c:v>42.49</c:v>
                </c:pt>
                <c:pt idx="19">
                  <c:v>59.06</c:v>
                </c:pt>
                <c:pt idx="20">
                  <c:v>39.97</c:v>
                </c:pt>
              </c:numCache>
            </c:numRef>
          </c:val>
          <c:smooth val="0"/>
          <c:extLst>
            <c:ext xmlns:c16="http://schemas.microsoft.com/office/drawing/2014/chart" uri="{C3380CC4-5D6E-409C-BE32-E72D297353CC}">
              <c16:uniqueId val="{00000000-60BF-4ADC-AD79-FE0AEA469D55}"/>
            </c:ext>
          </c:extLst>
        </c:ser>
        <c:ser>
          <c:idx val="1"/>
          <c:order val="1"/>
          <c:tx>
            <c:strRef>
              <c:f>'[Sähkön hintatilastot 2023.xlsx]SUomivsruotsi (2)'!$C$23</c:f>
              <c:strCache>
                <c:ptCount val="1"/>
                <c:pt idx="0">
                  <c:v>Stockholm (SE3)</c:v>
                </c:pt>
              </c:strCache>
            </c:strRef>
          </c:tx>
          <c:spPr>
            <a:ln w="28575" cap="rnd">
              <a:solidFill>
                <a:schemeClr val="accent2"/>
              </a:solidFill>
              <a:round/>
            </a:ln>
            <a:effectLst/>
          </c:spPr>
          <c:marker>
            <c:symbol val="none"/>
          </c:marker>
          <c:cat>
            <c:numRef>
              <c:f>'[Sähkön hintatilastot 2023.xlsx]SUomivsruotsi (2)'!$A$24:$A$44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'[Sähkön hintatilastot 2023.xlsx]SUomivsruotsi (2)'!$C$24:$C$44</c:f>
              <c:numCache>
                <c:formatCode>General</c:formatCode>
                <c:ptCount val="21"/>
                <c:pt idx="0">
                  <c:v>36.49</c:v>
                </c:pt>
                <c:pt idx="1">
                  <c:v>28.08</c:v>
                </c:pt>
                <c:pt idx="2">
                  <c:v>29.76</c:v>
                </c:pt>
                <c:pt idx="3">
                  <c:v>48.12</c:v>
                </c:pt>
                <c:pt idx="4">
                  <c:v>30.25</c:v>
                </c:pt>
                <c:pt idx="5">
                  <c:v>51.12</c:v>
                </c:pt>
                <c:pt idx="6">
                  <c:v>37.01</c:v>
                </c:pt>
                <c:pt idx="7">
                  <c:v>56.82</c:v>
                </c:pt>
                <c:pt idx="8">
                  <c:v>48</c:v>
                </c:pt>
                <c:pt idx="9">
                  <c:v>32.32</c:v>
                </c:pt>
                <c:pt idx="10">
                  <c:v>39.450000000000003</c:v>
                </c:pt>
                <c:pt idx="11">
                  <c:v>31.62</c:v>
                </c:pt>
                <c:pt idx="12">
                  <c:v>22</c:v>
                </c:pt>
                <c:pt idx="13">
                  <c:v>29.24</c:v>
                </c:pt>
                <c:pt idx="14">
                  <c:v>31.24</c:v>
                </c:pt>
                <c:pt idx="15">
                  <c:v>44.54</c:v>
                </c:pt>
                <c:pt idx="16">
                  <c:v>38.36</c:v>
                </c:pt>
                <c:pt idx="17">
                  <c:v>21.19</c:v>
                </c:pt>
                <c:pt idx="18">
                  <c:v>66</c:v>
                </c:pt>
                <c:pt idx="19">
                  <c:v>129.21</c:v>
                </c:pt>
                <c:pt idx="20">
                  <c:v>51.7</c:v>
                </c:pt>
              </c:numCache>
            </c:numRef>
          </c:val>
          <c:smooth val="0"/>
          <c:extLst>
            <c:ext xmlns:c16="http://schemas.microsoft.com/office/drawing/2014/chart" uri="{C3380CC4-5D6E-409C-BE32-E72D297353CC}">
              <c16:uniqueId val="{00000001-60BF-4ADC-AD79-FE0AEA469D55}"/>
            </c:ext>
          </c:extLst>
        </c:ser>
        <c:ser>
          <c:idx val="2"/>
          <c:order val="2"/>
          <c:tx>
            <c:strRef>
              <c:f>'[Sähkön hintatilastot 2023.xlsx]SUomivsruotsi (2)'!$D$23</c:f>
              <c:strCache>
                <c:ptCount val="1"/>
                <c:pt idx="0">
                  <c:v>Finland</c:v>
                </c:pt>
              </c:strCache>
            </c:strRef>
          </c:tx>
          <c:spPr>
            <a:ln w="28575" cap="rnd">
              <a:solidFill>
                <a:schemeClr val="tx2"/>
              </a:solidFill>
              <a:round/>
            </a:ln>
            <a:effectLst/>
          </c:spPr>
          <c:marker>
            <c:symbol val="none"/>
          </c:marker>
          <c:cat>
            <c:numRef>
              <c:f>'[Sähkön hintatilastot 2023.xlsx]SUomivsruotsi (2)'!$A$24:$A$44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'[Sähkön hintatilastot 2023.xlsx]SUomivsruotsi (2)'!$D$24:$D$44</c:f>
              <c:numCache>
                <c:formatCode>General</c:formatCode>
                <c:ptCount val="21"/>
                <c:pt idx="0">
                  <c:v>35.299999999999997</c:v>
                </c:pt>
                <c:pt idx="1">
                  <c:v>27.68</c:v>
                </c:pt>
                <c:pt idx="2">
                  <c:v>30.53</c:v>
                </c:pt>
                <c:pt idx="3">
                  <c:v>48.57</c:v>
                </c:pt>
                <c:pt idx="4">
                  <c:v>30.01</c:v>
                </c:pt>
                <c:pt idx="5">
                  <c:v>51.02</c:v>
                </c:pt>
                <c:pt idx="6">
                  <c:v>36.979999999999997</c:v>
                </c:pt>
                <c:pt idx="7">
                  <c:v>56.64</c:v>
                </c:pt>
                <c:pt idx="8">
                  <c:v>49.3</c:v>
                </c:pt>
                <c:pt idx="9">
                  <c:v>36.64</c:v>
                </c:pt>
                <c:pt idx="10">
                  <c:v>41.16</c:v>
                </c:pt>
                <c:pt idx="11">
                  <c:v>36.020000000000003</c:v>
                </c:pt>
                <c:pt idx="12">
                  <c:v>29.66</c:v>
                </c:pt>
                <c:pt idx="13">
                  <c:v>32.450000000000003</c:v>
                </c:pt>
                <c:pt idx="14">
                  <c:v>33.19</c:v>
                </c:pt>
                <c:pt idx="15">
                  <c:v>46.8</c:v>
                </c:pt>
                <c:pt idx="16">
                  <c:v>44.04</c:v>
                </c:pt>
                <c:pt idx="17">
                  <c:v>28.02</c:v>
                </c:pt>
                <c:pt idx="18">
                  <c:v>72.34</c:v>
                </c:pt>
                <c:pt idx="19">
                  <c:v>154.04</c:v>
                </c:pt>
                <c:pt idx="20">
                  <c:v>56.47</c:v>
                </c:pt>
              </c:numCache>
            </c:numRef>
          </c:val>
          <c:smooth val="0"/>
          <c:extLst>
            <c:ext xmlns:c16="http://schemas.microsoft.com/office/drawing/2014/chart" uri="{C3380CC4-5D6E-409C-BE32-E72D297353CC}">
              <c16:uniqueId val="{00000002-60BF-4ADC-AD79-FE0AEA469D55}"/>
            </c:ext>
          </c:extLst>
        </c:ser>
        <c:dLbls>
          <c:showLegendKey val="0"/>
          <c:showVal val="0"/>
          <c:showCatName val="0"/>
          <c:showSerName val="0"/>
          <c:showPercent val="0"/>
          <c:showBubbleSize val="0"/>
        </c:dLbls>
        <c:smooth val="0"/>
        <c:axId val="327788552"/>
        <c:axId val="535757480"/>
      </c:lineChart>
      <c:catAx>
        <c:axId val="32778855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535757480"/>
        <c:crosses val="autoZero"/>
        <c:auto val="1"/>
        <c:lblAlgn val="ctr"/>
        <c:lblOffset val="100"/>
        <c:noMultiLvlLbl val="0"/>
      </c:catAx>
      <c:valAx>
        <c:axId val="535757480"/>
        <c:scaling>
          <c:orientation val="minMax"/>
        </c:scaling>
        <c:delete val="0"/>
        <c:axPos val="l"/>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fi-FI">
                    <a:solidFill>
                      <a:sysClr val="windowText" lastClr="000000"/>
                    </a:solidFill>
                  </a:rPr>
                  <a:t>EUR/MWh</a:t>
                </a:r>
              </a:p>
            </c:rich>
          </c:tx>
          <c:layout>
            <c:manualLayout>
              <c:xMode val="edge"/>
              <c:yMode val="edge"/>
              <c:x val="1.3022951841739346E-2"/>
              <c:y val="4.3716193084560075E-2"/>
            </c:manualLayout>
          </c:layout>
          <c:overlay val="0"/>
          <c:spPr>
            <a:noFill/>
            <a:ln>
              <a:noFill/>
            </a:ln>
            <a:effectLst/>
          </c:spPr>
          <c:txPr>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endParaRPr lang="fi-FI"/>
            </a:p>
          </c:txPr>
        </c:title>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327788552"/>
        <c:crosses val="autoZero"/>
        <c:crossBetween val="between"/>
      </c:valAx>
      <c:spPr>
        <a:noFill/>
        <a:ln>
          <a:noFill/>
        </a:ln>
        <a:effectLst/>
      </c:spPr>
    </c:plotArea>
    <c:legend>
      <c:legendPos val="b"/>
      <c:layout>
        <c:manualLayout>
          <c:xMode val="edge"/>
          <c:yMode val="edge"/>
          <c:x val="0.20966747379344572"/>
          <c:y val="0.16711913728175279"/>
          <c:w val="0.58500603636035498"/>
          <c:h val="6.114173228346456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fi-FI" sz="1400">
                <a:solidFill>
                  <a:sysClr val="windowText" lastClr="000000"/>
                </a:solidFill>
              </a:rPr>
              <a:t>Natural </a:t>
            </a:r>
            <a:r>
              <a:rPr lang="fi-FI" sz="1400" err="1">
                <a:solidFill>
                  <a:sysClr val="windowText" lastClr="000000"/>
                </a:solidFill>
              </a:rPr>
              <a:t>gas</a:t>
            </a:r>
            <a:r>
              <a:rPr lang="fi-FI" sz="1400">
                <a:solidFill>
                  <a:sysClr val="windowText" lastClr="000000"/>
                </a:solidFill>
              </a:rPr>
              <a:t> </a:t>
            </a:r>
            <a:r>
              <a:rPr lang="fi-FI" sz="1400" err="1">
                <a:solidFill>
                  <a:sysClr val="windowText" lastClr="000000"/>
                </a:solidFill>
              </a:rPr>
              <a:t>storage</a:t>
            </a:r>
            <a:r>
              <a:rPr lang="fi-FI" sz="1400">
                <a:solidFill>
                  <a:sysClr val="windowText" lastClr="000000"/>
                </a:solidFill>
              </a:rPr>
              <a:t> </a:t>
            </a:r>
            <a:r>
              <a:rPr lang="fi-FI" sz="1400" err="1">
                <a:solidFill>
                  <a:sysClr val="windowText" lastClr="000000"/>
                </a:solidFill>
              </a:rPr>
              <a:t>levels</a:t>
            </a:r>
            <a:r>
              <a:rPr lang="fi-FI" sz="1400">
                <a:solidFill>
                  <a:sysClr val="windowText" lastClr="000000"/>
                </a:solidFill>
              </a:rPr>
              <a:t> in Europe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3.6447239687214694E-2"/>
          <c:y val="8.3004124248679367E-2"/>
          <c:w val="0.93360797903351855"/>
          <c:h val="0.75829139385325595"/>
        </c:manualLayout>
      </c:layout>
      <c:areaChart>
        <c:grouping val="stacked"/>
        <c:varyColors val="0"/>
        <c:ser>
          <c:idx val="3"/>
          <c:order val="3"/>
          <c:tx>
            <c:strRef>
              <c:f>'[Sähkön hintatilastot 2023.xlsx]Kaasu (2)'!$E$1</c:f>
              <c:strCache>
                <c:ptCount val="1"/>
                <c:pt idx="0">
                  <c:v>Min.</c:v>
                </c:pt>
              </c:strCache>
            </c:strRef>
          </c:tx>
          <c:spPr>
            <a:noFill/>
            <a:ln>
              <a:noFill/>
            </a:ln>
            <a:effectLst/>
          </c:spPr>
          <c:cat>
            <c:numRef>
              <c:f>'[Sähkön hintatilastot 2023.xlsx]Kaasu (2)'!$A$2:$A$365</c:f>
              <c:numCache>
                <c:formatCode>d/mmmm</c:formatCode>
                <c:ptCount val="364"/>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numCache>
            </c:numRef>
          </c:cat>
          <c:val>
            <c:numRef>
              <c:f>'[Sähkön hintatilastot 2023.xlsx]Kaasu (2)'!$E$2:$E$365</c:f>
              <c:numCache>
                <c:formatCode>0.0</c:formatCode>
                <c:ptCount val="364"/>
                <c:pt idx="0">
                  <c:v>53.82</c:v>
                </c:pt>
                <c:pt idx="1">
                  <c:v>53.81</c:v>
                </c:pt>
                <c:pt idx="2">
                  <c:v>53.67</c:v>
                </c:pt>
                <c:pt idx="3">
                  <c:v>53.42</c:v>
                </c:pt>
                <c:pt idx="4">
                  <c:v>53.04</c:v>
                </c:pt>
                <c:pt idx="5">
                  <c:v>52.65</c:v>
                </c:pt>
                <c:pt idx="6">
                  <c:v>52.13</c:v>
                </c:pt>
                <c:pt idx="7">
                  <c:v>51.71</c:v>
                </c:pt>
                <c:pt idx="8">
                  <c:v>51.28</c:v>
                </c:pt>
                <c:pt idx="9">
                  <c:v>50.54</c:v>
                </c:pt>
                <c:pt idx="10">
                  <c:v>49.81</c:v>
                </c:pt>
                <c:pt idx="11">
                  <c:v>49.08</c:v>
                </c:pt>
                <c:pt idx="12">
                  <c:v>48.37</c:v>
                </c:pt>
                <c:pt idx="13">
                  <c:v>47.66</c:v>
                </c:pt>
                <c:pt idx="14">
                  <c:v>47.1</c:v>
                </c:pt>
                <c:pt idx="15">
                  <c:v>46.61</c:v>
                </c:pt>
                <c:pt idx="16">
                  <c:v>45.97</c:v>
                </c:pt>
                <c:pt idx="17">
                  <c:v>45.28</c:v>
                </c:pt>
                <c:pt idx="18">
                  <c:v>44.65</c:v>
                </c:pt>
                <c:pt idx="19">
                  <c:v>44</c:v>
                </c:pt>
                <c:pt idx="20">
                  <c:v>43.31</c:v>
                </c:pt>
                <c:pt idx="21">
                  <c:v>42.73</c:v>
                </c:pt>
                <c:pt idx="22">
                  <c:v>42.18</c:v>
                </c:pt>
                <c:pt idx="23">
                  <c:v>41.48</c:v>
                </c:pt>
                <c:pt idx="24">
                  <c:v>40.76</c:v>
                </c:pt>
                <c:pt idx="25">
                  <c:v>40.08</c:v>
                </c:pt>
                <c:pt idx="26">
                  <c:v>39.49</c:v>
                </c:pt>
                <c:pt idx="27">
                  <c:v>38.93</c:v>
                </c:pt>
                <c:pt idx="28">
                  <c:v>38.57</c:v>
                </c:pt>
                <c:pt idx="29">
                  <c:v>38.22</c:v>
                </c:pt>
                <c:pt idx="30">
                  <c:v>37.67</c:v>
                </c:pt>
                <c:pt idx="31">
                  <c:v>37.229999999999997</c:v>
                </c:pt>
                <c:pt idx="32">
                  <c:v>36.79</c:v>
                </c:pt>
                <c:pt idx="33">
                  <c:v>36.380000000000003</c:v>
                </c:pt>
                <c:pt idx="34">
                  <c:v>36.04</c:v>
                </c:pt>
                <c:pt idx="35">
                  <c:v>35.79</c:v>
                </c:pt>
                <c:pt idx="36">
                  <c:v>35.57</c:v>
                </c:pt>
                <c:pt idx="37">
                  <c:v>35.18</c:v>
                </c:pt>
                <c:pt idx="38">
                  <c:v>34.81</c:v>
                </c:pt>
                <c:pt idx="39">
                  <c:v>34.46</c:v>
                </c:pt>
                <c:pt idx="40">
                  <c:v>34.049999999999997</c:v>
                </c:pt>
                <c:pt idx="41">
                  <c:v>33.619999999999997</c:v>
                </c:pt>
                <c:pt idx="42">
                  <c:v>33.28</c:v>
                </c:pt>
                <c:pt idx="43">
                  <c:v>33.020000000000003</c:v>
                </c:pt>
                <c:pt idx="44">
                  <c:v>32.659999999999997</c:v>
                </c:pt>
                <c:pt idx="45">
                  <c:v>32.29</c:v>
                </c:pt>
                <c:pt idx="46">
                  <c:v>31.99</c:v>
                </c:pt>
                <c:pt idx="47">
                  <c:v>31.76</c:v>
                </c:pt>
                <c:pt idx="48">
                  <c:v>31.52</c:v>
                </c:pt>
                <c:pt idx="49">
                  <c:v>31.3</c:v>
                </c:pt>
                <c:pt idx="50">
                  <c:v>31.13</c:v>
                </c:pt>
                <c:pt idx="51">
                  <c:v>30.8</c:v>
                </c:pt>
                <c:pt idx="52">
                  <c:v>30.47</c:v>
                </c:pt>
                <c:pt idx="53">
                  <c:v>30.19</c:v>
                </c:pt>
                <c:pt idx="54">
                  <c:v>29.94</c:v>
                </c:pt>
                <c:pt idx="55">
                  <c:v>29.69</c:v>
                </c:pt>
                <c:pt idx="56">
                  <c:v>29.52</c:v>
                </c:pt>
                <c:pt idx="57">
                  <c:v>29.36</c:v>
                </c:pt>
                <c:pt idx="58">
                  <c:v>28.91</c:v>
                </c:pt>
                <c:pt idx="59">
                  <c:v>27.94</c:v>
                </c:pt>
                <c:pt idx="60">
                  <c:v>27.03</c:v>
                </c:pt>
                <c:pt idx="61">
                  <c:v>26.27</c:v>
                </c:pt>
                <c:pt idx="62">
                  <c:v>25.74</c:v>
                </c:pt>
                <c:pt idx="63">
                  <c:v>25.18</c:v>
                </c:pt>
                <c:pt idx="64">
                  <c:v>24.66</c:v>
                </c:pt>
                <c:pt idx="65">
                  <c:v>23.77</c:v>
                </c:pt>
                <c:pt idx="66">
                  <c:v>23.7</c:v>
                </c:pt>
                <c:pt idx="67">
                  <c:v>23.37</c:v>
                </c:pt>
                <c:pt idx="68">
                  <c:v>23.24</c:v>
                </c:pt>
                <c:pt idx="69">
                  <c:v>23.18</c:v>
                </c:pt>
                <c:pt idx="70">
                  <c:v>22.97</c:v>
                </c:pt>
                <c:pt idx="71">
                  <c:v>22.75</c:v>
                </c:pt>
                <c:pt idx="72">
                  <c:v>22.54</c:v>
                </c:pt>
                <c:pt idx="73">
                  <c:v>22.3</c:v>
                </c:pt>
                <c:pt idx="74">
                  <c:v>22.08</c:v>
                </c:pt>
                <c:pt idx="75">
                  <c:v>21.73</c:v>
                </c:pt>
                <c:pt idx="76">
                  <c:v>21.28</c:v>
                </c:pt>
                <c:pt idx="77">
                  <c:v>20.7</c:v>
                </c:pt>
                <c:pt idx="78">
                  <c:v>20.170000000000002</c:v>
                </c:pt>
                <c:pt idx="79">
                  <c:v>19.670000000000002</c:v>
                </c:pt>
                <c:pt idx="80">
                  <c:v>19.22</c:v>
                </c:pt>
                <c:pt idx="81">
                  <c:v>18.87</c:v>
                </c:pt>
                <c:pt idx="82">
                  <c:v>18.71</c:v>
                </c:pt>
                <c:pt idx="83">
                  <c:v>18.63</c:v>
                </c:pt>
                <c:pt idx="84">
                  <c:v>18.41</c:v>
                </c:pt>
                <c:pt idx="85">
                  <c:v>18.149999999999999</c:v>
                </c:pt>
                <c:pt idx="86">
                  <c:v>17.940000000000001</c:v>
                </c:pt>
                <c:pt idx="87">
                  <c:v>17.77</c:v>
                </c:pt>
                <c:pt idx="88">
                  <c:v>17.7</c:v>
                </c:pt>
                <c:pt idx="89">
                  <c:v>18.329999999999998</c:v>
                </c:pt>
                <c:pt idx="90">
                  <c:v>18.48</c:v>
                </c:pt>
                <c:pt idx="91">
                  <c:v>18.5</c:v>
                </c:pt>
                <c:pt idx="92">
                  <c:v>18.55</c:v>
                </c:pt>
                <c:pt idx="93">
                  <c:v>18.72</c:v>
                </c:pt>
                <c:pt idx="94">
                  <c:v>18.73</c:v>
                </c:pt>
                <c:pt idx="95">
                  <c:v>18.829999999999998</c:v>
                </c:pt>
                <c:pt idx="96">
                  <c:v>19.07</c:v>
                </c:pt>
                <c:pt idx="97">
                  <c:v>19.36</c:v>
                </c:pt>
                <c:pt idx="98">
                  <c:v>18.670000000000002</c:v>
                </c:pt>
                <c:pt idx="99">
                  <c:v>18.78</c:v>
                </c:pt>
                <c:pt idx="100">
                  <c:v>18.87</c:v>
                </c:pt>
                <c:pt idx="101">
                  <c:v>18.940000000000001</c:v>
                </c:pt>
                <c:pt idx="102">
                  <c:v>19.059999999999999</c:v>
                </c:pt>
                <c:pt idx="103">
                  <c:v>19.32</c:v>
                </c:pt>
                <c:pt idx="104">
                  <c:v>19.7</c:v>
                </c:pt>
                <c:pt idx="105">
                  <c:v>19.91</c:v>
                </c:pt>
                <c:pt idx="106">
                  <c:v>20.190000000000001</c:v>
                </c:pt>
                <c:pt idx="107">
                  <c:v>20.55</c:v>
                </c:pt>
                <c:pt idx="108">
                  <c:v>20.93</c:v>
                </c:pt>
                <c:pt idx="109">
                  <c:v>21.31</c:v>
                </c:pt>
                <c:pt idx="110">
                  <c:v>21.79</c:v>
                </c:pt>
                <c:pt idx="111">
                  <c:v>22.33</c:v>
                </c:pt>
                <c:pt idx="112">
                  <c:v>22.72</c:v>
                </c:pt>
                <c:pt idx="113">
                  <c:v>23.03</c:v>
                </c:pt>
                <c:pt idx="114">
                  <c:v>23.37</c:v>
                </c:pt>
                <c:pt idx="115">
                  <c:v>23.69</c:v>
                </c:pt>
                <c:pt idx="116">
                  <c:v>24.01</c:v>
                </c:pt>
                <c:pt idx="117">
                  <c:v>24.41</c:v>
                </c:pt>
                <c:pt idx="118">
                  <c:v>24.82</c:v>
                </c:pt>
                <c:pt idx="119">
                  <c:v>25.11</c:v>
                </c:pt>
                <c:pt idx="120">
                  <c:v>25.55</c:v>
                </c:pt>
                <c:pt idx="121">
                  <c:v>25.76</c:v>
                </c:pt>
                <c:pt idx="122">
                  <c:v>26.05</c:v>
                </c:pt>
                <c:pt idx="123">
                  <c:v>26.24</c:v>
                </c:pt>
                <c:pt idx="124">
                  <c:v>26.63</c:v>
                </c:pt>
                <c:pt idx="125">
                  <c:v>27.02</c:v>
                </c:pt>
                <c:pt idx="126">
                  <c:v>27.44</c:v>
                </c:pt>
                <c:pt idx="127">
                  <c:v>27.86</c:v>
                </c:pt>
                <c:pt idx="128">
                  <c:v>28.26</c:v>
                </c:pt>
                <c:pt idx="129">
                  <c:v>28.69</c:v>
                </c:pt>
                <c:pt idx="130">
                  <c:v>29.14</c:v>
                </c:pt>
                <c:pt idx="131">
                  <c:v>29.62</c:v>
                </c:pt>
                <c:pt idx="132">
                  <c:v>30</c:v>
                </c:pt>
                <c:pt idx="133">
                  <c:v>30.47</c:v>
                </c:pt>
                <c:pt idx="134">
                  <c:v>30.85</c:v>
                </c:pt>
                <c:pt idx="135">
                  <c:v>31.23</c:v>
                </c:pt>
                <c:pt idx="136">
                  <c:v>31.6</c:v>
                </c:pt>
                <c:pt idx="137">
                  <c:v>31.94</c:v>
                </c:pt>
                <c:pt idx="138">
                  <c:v>32.380000000000003</c:v>
                </c:pt>
                <c:pt idx="139">
                  <c:v>32.86</c:v>
                </c:pt>
                <c:pt idx="140">
                  <c:v>33.33</c:v>
                </c:pt>
                <c:pt idx="141">
                  <c:v>33.65</c:v>
                </c:pt>
                <c:pt idx="142">
                  <c:v>34.04</c:v>
                </c:pt>
                <c:pt idx="143">
                  <c:v>34.46</c:v>
                </c:pt>
                <c:pt idx="144">
                  <c:v>34.869999999999997</c:v>
                </c:pt>
                <c:pt idx="145">
                  <c:v>35.39</c:v>
                </c:pt>
                <c:pt idx="146">
                  <c:v>35.92</c:v>
                </c:pt>
                <c:pt idx="147">
                  <c:v>36.35</c:v>
                </c:pt>
                <c:pt idx="148">
                  <c:v>36.619999999999997</c:v>
                </c:pt>
                <c:pt idx="149">
                  <c:v>36.97</c:v>
                </c:pt>
                <c:pt idx="150">
                  <c:v>37.299999999999997</c:v>
                </c:pt>
                <c:pt idx="151">
                  <c:v>37.61</c:v>
                </c:pt>
                <c:pt idx="152">
                  <c:v>38.07</c:v>
                </c:pt>
                <c:pt idx="153">
                  <c:v>38.32</c:v>
                </c:pt>
                <c:pt idx="154">
                  <c:v>38.619999999999997</c:v>
                </c:pt>
                <c:pt idx="155">
                  <c:v>38.93</c:v>
                </c:pt>
                <c:pt idx="156">
                  <c:v>39.29</c:v>
                </c:pt>
                <c:pt idx="157">
                  <c:v>39.700000000000003</c:v>
                </c:pt>
                <c:pt idx="158">
                  <c:v>40.159999999999997</c:v>
                </c:pt>
                <c:pt idx="159">
                  <c:v>40.6</c:v>
                </c:pt>
                <c:pt idx="160">
                  <c:v>40.97</c:v>
                </c:pt>
                <c:pt idx="161">
                  <c:v>41.34</c:v>
                </c:pt>
                <c:pt idx="162">
                  <c:v>41.71</c:v>
                </c:pt>
                <c:pt idx="163">
                  <c:v>42.09</c:v>
                </c:pt>
                <c:pt idx="164">
                  <c:v>42.48</c:v>
                </c:pt>
                <c:pt idx="165">
                  <c:v>42.9</c:v>
                </c:pt>
                <c:pt idx="166">
                  <c:v>43.3</c:v>
                </c:pt>
                <c:pt idx="167">
                  <c:v>43.58</c:v>
                </c:pt>
                <c:pt idx="168">
                  <c:v>43.92</c:v>
                </c:pt>
                <c:pt idx="169">
                  <c:v>44.32</c:v>
                </c:pt>
                <c:pt idx="170">
                  <c:v>44.71</c:v>
                </c:pt>
                <c:pt idx="171">
                  <c:v>45.01</c:v>
                </c:pt>
                <c:pt idx="172">
                  <c:v>44.97</c:v>
                </c:pt>
                <c:pt idx="173">
                  <c:v>45.37</c:v>
                </c:pt>
                <c:pt idx="174">
                  <c:v>45.62</c:v>
                </c:pt>
                <c:pt idx="175">
                  <c:v>45.88</c:v>
                </c:pt>
                <c:pt idx="176">
                  <c:v>46.24</c:v>
                </c:pt>
                <c:pt idx="177">
                  <c:v>46.64</c:v>
                </c:pt>
                <c:pt idx="178">
                  <c:v>46.94</c:v>
                </c:pt>
                <c:pt idx="179">
                  <c:v>47.22</c:v>
                </c:pt>
                <c:pt idx="180">
                  <c:v>47.49</c:v>
                </c:pt>
                <c:pt idx="181">
                  <c:v>47.78</c:v>
                </c:pt>
                <c:pt idx="182">
                  <c:v>48.04</c:v>
                </c:pt>
                <c:pt idx="183">
                  <c:v>48.46</c:v>
                </c:pt>
                <c:pt idx="184">
                  <c:v>48.9</c:v>
                </c:pt>
                <c:pt idx="185">
                  <c:v>49.27</c:v>
                </c:pt>
                <c:pt idx="186">
                  <c:v>49.53</c:v>
                </c:pt>
                <c:pt idx="187">
                  <c:v>49.76</c:v>
                </c:pt>
                <c:pt idx="188">
                  <c:v>49.98</c:v>
                </c:pt>
                <c:pt idx="189">
                  <c:v>50.27</c:v>
                </c:pt>
                <c:pt idx="190">
                  <c:v>50.68</c:v>
                </c:pt>
                <c:pt idx="191">
                  <c:v>51.09</c:v>
                </c:pt>
                <c:pt idx="192">
                  <c:v>51.38</c:v>
                </c:pt>
                <c:pt idx="193">
                  <c:v>51.55</c:v>
                </c:pt>
                <c:pt idx="194">
                  <c:v>51.72</c:v>
                </c:pt>
                <c:pt idx="195">
                  <c:v>51.92</c:v>
                </c:pt>
                <c:pt idx="196">
                  <c:v>52.21</c:v>
                </c:pt>
                <c:pt idx="197">
                  <c:v>52.5</c:v>
                </c:pt>
                <c:pt idx="198">
                  <c:v>52.81</c:v>
                </c:pt>
                <c:pt idx="199">
                  <c:v>53.03</c:v>
                </c:pt>
                <c:pt idx="200">
                  <c:v>53.21</c:v>
                </c:pt>
                <c:pt idx="201">
                  <c:v>53.38</c:v>
                </c:pt>
                <c:pt idx="202">
                  <c:v>53.56</c:v>
                </c:pt>
                <c:pt idx="203">
                  <c:v>53.89</c:v>
                </c:pt>
                <c:pt idx="204">
                  <c:v>54.31</c:v>
                </c:pt>
                <c:pt idx="205">
                  <c:v>54.72</c:v>
                </c:pt>
                <c:pt idx="206">
                  <c:v>55.05</c:v>
                </c:pt>
                <c:pt idx="207">
                  <c:v>55.38</c:v>
                </c:pt>
                <c:pt idx="208">
                  <c:v>55.72</c:v>
                </c:pt>
                <c:pt idx="209">
                  <c:v>56.07</c:v>
                </c:pt>
                <c:pt idx="210">
                  <c:v>56.42</c:v>
                </c:pt>
                <c:pt idx="211">
                  <c:v>56.8</c:v>
                </c:pt>
                <c:pt idx="212">
                  <c:v>57.24</c:v>
                </c:pt>
                <c:pt idx="213">
                  <c:v>57.6</c:v>
                </c:pt>
                <c:pt idx="214">
                  <c:v>57.9</c:v>
                </c:pt>
                <c:pt idx="215">
                  <c:v>58.19</c:v>
                </c:pt>
                <c:pt idx="216">
                  <c:v>58.5</c:v>
                </c:pt>
                <c:pt idx="217">
                  <c:v>58.87</c:v>
                </c:pt>
                <c:pt idx="218">
                  <c:v>59.27</c:v>
                </c:pt>
                <c:pt idx="219">
                  <c:v>59.65</c:v>
                </c:pt>
                <c:pt idx="220">
                  <c:v>59.96</c:v>
                </c:pt>
                <c:pt idx="221">
                  <c:v>60.29</c:v>
                </c:pt>
                <c:pt idx="222">
                  <c:v>60.57</c:v>
                </c:pt>
                <c:pt idx="223">
                  <c:v>60.87</c:v>
                </c:pt>
                <c:pt idx="224">
                  <c:v>61.21</c:v>
                </c:pt>
                <c:pt idx="225">
                  <c:v>61.61</c:v>
                </c:pt>
                <c:pt idx="226">
                  <c:v>62</c:v>
                </c:pt>
                <c:pt idx="227">
                  <c:v>62.35</c:v>
                </c:pt>
                <c:pt idx="228">
                  <c:v>62.64</c:v>
                </c:pt>
                <c:pt idx="229">
                  <c:v>62.94</c:v>
                </c:pt>
                <c:pt idx="230">
                  <c:v>63.25</c:v>
                </c:pt>
                <c:pt idx="231">
                  <c:v>63.6</c:v>
                </c:pt>
                <c:pt idx="232">
                  <c:v>63.96</c:v>
                </c:pt>
                <c:pt idx="233">
                  <c:v>64.34</c:v>
                </c:pt>
                <c:pt idx="234">
                  <c:v>64.67</c:v>
                </c:pt>
                <c:pt idx="235">
                  <c:v>65</c:v>
                </c:pt>
                <c:pt idx="236">
                  <c:v>65.319999999999993</c:v>
                </c:pt>
                <c:pt idx="237">
                  <c:v>65.63</c:v>
                </c:pt>
                <c:pt idx="238">
                  <c:v>65.98</c:v>
                </c:pt>
                <c:pt idx="239">
                  <c:v>66.36</c:v>
                </c:pt>
                <c:pt idx="240">
                  <c:v>66.75</c:v>
                </c:pt>
                <c:pt idx="241">
                  <c:v>67.069999999999993</c:v>
                </c:pt>
                <c:pt idx="242">
                  <c:v>67.260000000000005</c:v>
                </c:pt>
                <c:pt idx="243">
                  <c:v>67.69</c:v>
                </c:pt>
                <c:pt idx="244">
                  <c:v>67.900000000000006</c:v>
                </c:pt>
                <c:pt idx="245">
                  <c:v>68.12</c:v>
                </c:pt>
                <c:pt idx="246">
                  <c:v>68.42</c:v>
                </c:pt>
                <c:pt idx="247">
                  <c:v>68.760000000000005</c:v>
                </c:pt>
                <c:pt idx="248">
                  <c:v>69.09</c:v>
                </c:pt>
                <c:pt idx="249">
                  <c:v>69.260000000000005</c:v>
                </c:pt>
                <c:pt idx="250">
                  <c:v>69.47</c:v>
                </c:pt>
                <c:pt idx="251">
                  <c:v>69.69</c:v>
                </c:pt>
                <c:pt idx="252">
                  <c:v>69.89</c:v>
                </c:pt>
                <c:pt idx="253">
                  <c:v>70.180000000000007</c:v>
                </c:pt>
                <c:pt idx="254">
                  <c:v>70.48</c:v>
                </c:pt>
                <c:pt idx="255">
                  <c:v>70.650000000000006</c:v>
                </c:pt>
                <c:pt idx="256">
                  <c:v>70.790000000000006</c:v>
                </c:pt>
                <c:pt idx="257">
                  <c:v>70.900000000000006</c:v>
                </c:pt>
                <c:pt idx="258">
                  <c:v>71.02</c:v>
                </c:pt>
                <c:pt idx="259">
                  <c:v>71.22</c:v>
                </c:pt>
                <c:pt idx="260">
                  <c:v>71.52</c:v>
                </c:pt>
                <c:pt idx="261">
                  <c:v>71.819999999999993</c:v>
                </c:pt>
                <c:pt idx="262">
                  <c:v>72</c:v>
                </c:pt>
                <c:pt idx="263">
                  <c:v>72.16</c:v>
                </c:pt>
                <c:pt idx="264">
                  <c:v>72.319999999999993</c:v>
                </c:pt>
                <c:pt idx="265">
                  <c:v>72.53</c:v>
                </c:pt>
                <c:pt idx="266">
                  <c:v>72.78</c:v>
                </c:pt>
                <c:pt idx="267">
                  <c:v>73.38</c:v>
                </c:pt>
                <c:pt idx="268">
                  <c:v>73.77</c:v>
                </c:pt>
                <c:pt idx="269">
                  <c:v>74.040000000000006</c:v>
                </c:pt>
                <c:pt idx="270">
                  <c:v>74.25</c:v>
                </c:pt>
                <c:pt idx="271">
                  <c:v>74.5</c:v>
                </c:pt>
                <c:pt idx="272">
                  <c:v>74.680000000000007</c:v>
                </c:pt>
                <c:pt idx="273">
                  <c:v>74.900000000000006</c:v>
                </c:pt>
                <c:pt idx="274">
                  <c:v>75.14</c:v>
                </c:pt>
                <c:pt idx="275">
                  <c:v>75.45</c:v>
                </c:pt>
                <c:pt idx="276">
                  <c:v>75.62</c:v>
                </c:pt>
                <c:pt idx="277">
                  <c:v>75.84</c:v>
                </c:pt>
                <c:pt idx="278">
                  <c:v>75.95</c:v>
                </c:pt>
                <c:pt idx="279">
                  <c:v>76.010000000000005</c:v>
                </c:pt>
                <c:pt idx="280">
                  <c:v>76.12</c:v>
                </c:pt>
                <c:pt idx="281">
                  <c:v>76.33</c:v>
                </c:pt>
                <c:pt idx="282">
                  <c:v>76.95</c:v>
                </c:pt>
                <c:pt idx="283">
                  <c:v>76.95</c:v>
                </c:pt>
                <c:pt idx="284">
                  <c:v>77</c:v>
                </c:pt>
                <c:pt idx="285">
                  <c:v>76.94</c:v>
                </c:pt>
                <c:pt idx="286">
                  <c:v>76.92</c:v>
                </c:pt>
                <c:pt idx="287">
                  <c:v>76.92</c:v>
                </c:pt>
                <c:pt idx="288">
                  <c:v>77</c:v>
                </c:pt>
                <c:pt idx="289">
                  <c:v>77.09</c:v>
                </c:pt>
                <c:pt idx="290">
                  <c:v>77.09</c:v>
                </c:pt>
                <c:pt idx="291">
                  <c:v>77.150000000000006</c:v>
                </c:pt>
                <c:pt idx="292">
                  <c:v>77.27</c:v>
                </c:pt>
                <c:pt idx="293">
                  <c:v>77.290000000000006</c:v>
                </c:pt>
                <c:pt idx="294">
                  <c:v>77.23</c:v>
                </c:pt>
                <c:pt idx="295">
                  <c:v>77.2</c:v>
                </c:pt>
                <c:pt idx="296">
                  <c:v>77.22</c:v>
                </c:pt>
                <c:pt idx="297">
                  <c:v>77.099999999999994</c:v>
                </c:pt>
                <c:pt idx="298">
                  <c:v>77.010000000000005</c:v>
                </c:pt>
                <c:pt idx="299">
                  <c:v>77.040000000000006</c:v>
                </c:pt>
                <c:pt idx="300">
                  <c:v>77</c:v>
                </c:pt>
                <c:pt idx="301">
                  <c:v>76.98</c:v>
                </c:pt>
                <c:pt idx="302">
                  <c:v>76.97</c:v>
                </c:pt>
                <c:pt idx="303">
                  <c:v>77.09</c:v>
                </c:pt>
                <c:pt idx="304">
                  <c:v>77.09</c:v>
                </c:pt>
                <c:pt idx="305">
                  <c:v>76.84</c:v>
                </c:pt>
                <c:pt idx="306">
                  <c:v>76.52</c:v>
                </c:pt>
                <c:pt idx="307">
                  <c:v>76.27</c:v>
                </c:pt>
                <c:pt idx="308">
                  <c:v>76.03</c:v>
                </c:pt>
                <c:pt idx="309">
                  <c:v>75.94</c:v>
                </c:pt>
                <c:pt idx="310">
                  <c:v>75.88</c:v>
                </c:pt>
                <c:pt idx="311">
                  <c:v>75.61</c:v>
                </c:pt>
                <c:pt idx="312">
                  <c:v>75.31</c:v>
                </c:pt>
                <c:pt idx="313">
                  <c:v>75.02</c:v>
                </c:pt>
                <c:pt idx="314">
                  <c:v>74.72</c:v>
                </c:pt>
                <c:pt idx="315">
                  <c:v>74.400000000000006</c:v>
                </c:pt>
                <c:pt idx="316">
                  <c:v>74.23</c:v>
                </c:pt>
                <c:pt idx="317">
                  <c:v>74.11</c:v>
                </c:pt>
                <c:pt idx="318">
                  <c:v>73.8</c:v>
                </c:pt>
                <c:pt idx="319">
                  <c:v>73.42</c:v>
                </c:pt>
                <c:pt idx="320">
                  <c:v>73.09</c:v>
                </c:pt>
                <c:pt idx="321">
                  <c:v>72.81</c:v>
                </c:pt>
                <c:pt idx="322">
                  <c:v>72.61</c:v>
                </c:pt>
                <c:pt idx="323">
                  <c:v>72.459999999999994</c:v>
                </c:pt>
                <c:pt idx="324">
                  <c:v>72.27</c:v>
                </c:pt>
                <c:pt idx="325">
                  <c:v>71.86</c:v>
                </c:pt>
                <c:pt idx="326">
                  <c:v>71.38</c:v>
                </c:pt>
                <c:pt idx="327">
                  <c:v>70.83</c:v>
                </c:pt>
                <c:pt idx="328">
                  <c:v>70.3</c:v>
                </c:pt>
                <c:pt idx="329">
                  <c:v>69.790000000000006</c:v>
                </c:pt>
                <c:pt idx="330">
                  <c:v>69.37</c:v>
                </c:pt>
                <c:pt idx="331">
                  <c:v>68.95</c:v>
                </c:pt>
                <c:pt idx="332">
                  <c:v>68.36</c:v>
                </c:pt>
                <c:pt idx="333">
                  <c:v>67.81</c:v>
                </c:pt>
                <c:pt idx="334">
                  <c:v>67.25</c:v>
                </c:pt>
                <c:pt idx="335">
                  <c:v>66.66</c:v>
                </c:pt>
                <c:pt idx="336">
                  <c:v>66.08</c:v>
                </c:pt>
                <c:pt idx="337">
                  <c:v>65.63</c:v>
                </c:pt>
                <c:pt idx="338">
                  <c:v>65.17</c:v>
                </c:pt>
                <c:pt idx="339">
                  <c:v>64.540000000000006</c:v>
                </c:pt>
                <c:pt idx="340">
                  <c:v>63.93</c:v>
                </c:pt>
                <c:pt idx="341">
                  <c:v>63.33</c:v>
                </c:pt>
                <c:pt idx="342">
                  <c:v>62.68</c:v>
                </c:pt>
                <c:pt idx="343">
                  <c:v>62.08</c:v>
                </c:pt>
                <c:pt idx="344">
                  <c:v>61.59</c:v>
                </c:pt>
                <c:pt idx="345">
                  <c:v>61.2</c:v>
                </c:pt>
                <c:pt idx="346">
                  <c:v>60.66</c:v>
                </c:pt>
                <c:pt idx="347">
                  <c:v>60.16</c:v>
                </c:pt>
                <c:pt idx="348">
                  <c:v>59.69</c:v>
                </c:pt>
                <c:pt idx="349">
                  <c:v>59.21</c:v>
                </c:pt>
                <c:pt idx="350">
                  <c:v>58.73</c:v>
                </c:pt>
                <c:pt idx="351">
                  <c:v>58.33</c:v>
                </c:pt>
                <c:pt idx="352">
                  <c:v>57.9</c:v>
                </c:pt>
                <c:pt idx="353">
                  <c:v>57.22</c:v>
                </c:pt>
                <c:pt idx="354">
                  <c:v>56.45</c:v>
                </c:pt>
                <c:pt idx="355">
                  <c:v>55.66</c:v>
                </c:pt>
                <c:pt idx="356">
                  <c:v>55.05</c:v>
                </c:pt>
                <c:pt idx="357">
                  <c:v>54.71</c:v>
                </c:pt>
                <c:pt idx="358">
                  <c:v>54.45</c:v>
                </c:pt>
                <c:pt idx="359">
                  <c:v>54.11</c:v>
                </c:pt>
                <c:pt idx="360">
                  <c:v>53.81</c:v>
                </c:pt>
                <c:pt idx="361">
                  <c:v>53.57</c:v>
                </c:pt>
                <c:pt idx="362">
                  <c:v>53.47</c:v>
                </c:pt>
                <c:pt idx="363">
                  <c:v>53.45</c:v>
                </c:pt>
              </c:numCache>
            </c:numRef>
          </c:val>
          <c:extLst>
            <c:ext xmlns:c16="http://schemas.microsoft.com/office/drawing/2014/chart" uri="{C3380CC4-5D6E-409C-BE32-E72D297353CC}">
              <c16:uniqueId val="{00000000-FDB0-4CBA-921C-D6AA1AEEB748}"/>
            </c:ext>
          </c:extLst>
        </c:ser>
        <c:ser>
          <c:idx val="5"/>
          <c:order val="5"/>
          <c:tx>
            <c:v>Historical variation range</c:v>
          </c:tx>
          <c:spPr>
            <a:solidFill>
              <a:schemeClr val="accent2">
                <a:lumMod val="20000"/>
                <a:lumOff val="80000"/>
              </a:schemeClr>
            </a:solidFill>
            <a:ln>
              <a:noFill/>
            </a:ln>
            <a:effectLst/>
          </c:spPr>
          <c:cat>
            <c:numRef>
              <c:f>'[Sähkön hintatilastot 2023.xlsx]Kaasu (2)'!$A$2:$A$365</c:f>
              <c:numCache>
                <c:formatCode>d/mmmm</c:formatCode>
                <c:ptCount val="364"/>
                <c:pt idx="0">
                  <c:v>44927</c:v>
                </c:pt>
                <c:pt idx="1">
                  <c:v>44928</c:v>
                </c:pt>
                <c:pt idx="2">
                  <c:v>44929</c:v>
                </c:pt>
                <c:pt idx="3">
                  <c:v>44930</c:v>
                </c:pt>
                <c:pt idx="4">
                  <c:v>44931</c:v>
                </c:pt>
                <c:pt idx="5">
                  <c:v>44932</c:v>
                </c:pt>
                <c:pt idx="6">
                  <c:v>44933</c:v>
                </c:pt>
                <c:pt idx="7">
                  <c:v>44934</c:v>
                </c:pt>
                <c:pt idx="8">
                  <c:v>44935</c:v>
                </c:pt>
                <c:pt idx="9">
                  <c:v>44936</c:v>
                </c:pt>
                <c:pt idx="10">
                  <c:v>44937</c:v>
                </c:pt>
                <c:pt idx="11">
                  <c:v>44938</c:v>
                </c:pt>
                <c:pt idx="12">
                  <c:v>44939</c:v>
                </c:pt>
                <c:pt idx="13">
                  <c:v>44940</c:v>
                </c:pt>
                <c:pt idx="14">
                  <c:v>44941</c:v>
                </c:pt>
                <c:pt idx="15">
                  <c:v>44942</c:v>
                </c:pt>
                <c:pt idx="16">
                  <c:v>44943</c:v>
                </c:pt>
                <c:pt idx="17">
                  <c:v>44944</c:v>
                </c:pt>
                <c:pt idx="18">
                  <c:v>44945</c:v>
                </c:pt>
                <c:pt idx="19">
                  <c:v>44946</c:v>
                </c:pt>
                <c:pt idx="20">
                  <c:v>44947</c:v>
                </c:pt>
                <c:pt idx="21">
                  <c:v>44948</c:v>
                </c:pt>
                <c:pt idx="22">
                  <c:v>44949</c:v>
                </c:pt>
                <c:pt idx="23">
                  <c:v>44950</c:v>
                </c:pt>
                <c:pt idx="24">
                  <c:v>44951</c:v>
                </c:pt>
                <c:pt idx="25">
                  <c:v>44952</c:v>
                </c:pt>
                <c:pt idx="26">
                  <c:v>44953</c:v>
                </c:pt>
                <c:pt idx="27">
                  <c:v>44954</c:v>
                </c:pt>
                <c:pt idx="28">
                  <c:v>44955</c:v>
                </c:pt>
                <c:pt idx="29">
                  <c:v>44956</c:v>
                </c:pt>
                <c:pt idx="30">
                  <c:v>44957</c:v>
                </c:pt>
                <c:pt idx="31">
                  <c:v>44958</c:v>
                </c:pt>
                <c:pt idx="32">
                  <c:v>44959</c:v>
                </c:pt>
                <c:pt idx="33">
                  <c:v>44960</c:v>
                </c:pt>
                <c:pt idx="34">
                  <c:v>44961</c:v>
                </c:pt>
                <c:pt idx="35">
                  <c:v>44962</c:v>
                </c:pt>
                <c:pt idx="36">
                  <c:v>44963</c:v>
                </c:pt>
                <c:pt idx="37">
                  <c:v>44964</c:v>
                </c:pt>
                <c:pt idx="38">
                  <c:v>44965</c:v>
                </c:pt>
                <c:pt idx="39">
                  <c:v>44966</c:v>
                </c:pt>
                <c:pt idx="40">
                  <c:v>44967</c:v>
                </c:pt>
                <c:pt idx="41">
                  <c:v>44968</c:v>
                </c:pt>
                <c:pt idx="42">
                  <c:v>44969</c:v>
                </c:pt>
                <c:pt idx="43">
                  <c:v>44970</c:v>
                </c:pt>
                <c:pt idx="44">
                  <c:v>44971</c:v>
                </c:pt>
                <c:pt idx="45">
                  <c:v>44972</c:v>
                </c:pt>
                <c:pt idx="46">
                  <c:v>44973</c:v>
                </c:pt>
                <c:pt idx="47">
                  <c:v>44974</c:v>
                </c:pt>
                <c:pt idx="48">
                  <c:v>44975</c:v>
                </c:pt>
                <c:pt idx="49">
                  <c:v>44976</c:v>
                </c:pt>
                <c:pt idx="50">
                  <c:v>44977</c:v>
                </c:pt>
                <c:pt idx="51">
                  <c:v>44978</c:v>
                </c:pt>
                <c:pt idx="52">
                  <c:v>44979</c:v>
                </c:pt>
                <c:pt idx="53">
                  <c:v>44980</c:v>
                </c:pt>
                <c:pt idx="54">
                  <c:v>44981</c:v>
                </c:pt>
                <c:pt idx="55">
                  <c:v>44982</c:v>
                </c:pt>
                <c:pt idx="56">
                  <c:v>44983</c:v>
                </c:pt>
                <c:pt idx="57">
                  <c:v>44984</c:v>
                </c:pt>
                <c:pt idx="58">
                  <c:v>44985</c:v>
                </c:pt>
                <c:pt idx="59">
                  <c:v>44986</c:v>
                </c:pt>
                <c:pt idx="60">
                  <c:v>44987</c:v>
                </c:pt>
                <c:pt idx="61">
                  <c:v>44988</c:v>
                </c:pt>
                <c:pt idx="62">
                  <c:v>44989</c:v>
                </c:pt>
                <c:pt idx="63">
                  <c:v>44990</c:v>
                </c:pt>
                <c:pt idx="64">
                  <c:v>44991</c:v>
                </c:pt>
                <c:pt idx="65">
                  <c:v>44992</c:v>
                </c:pt>
                <c:pt idx="66">
                  <c:v>44993</c:v>
                </c:pt>
                <c:pt idx="67">
                  <c:v>44994</c:v>
                </c:pt>
                <c:pt idx="68">
                  <c:v>44995</c:v>
                </c:pt>
                <c:pt idx="69">
                  <c:v>44996</c:v>
                </c:pt>
                <c:pt idx="70">
                  <c:v>44997</c:v>
                </c:pt>
                <c:pt idx="71">
                  <c:v>44998</c:v>
                </c:pt>
                <c:pt idx="72">
                  <c:v>44999</c:v>
                </c:pt>
                <c:pt idx="73">
                  <c:v>45000</c:v>
                </c:pt>
                <c:pt idx="74">
                  <c:v>45001</c:v>
                </c:pt>
                <c:pt idx="75">
                  <c:v>45002</c:v>
                </c:pt>
                <c:pt idx="76">
                  <c:v>45003</c:v>
                </c:pt>
                <c:pt idx="77">
                  <c:v>45004</c:v>
                </c:pt>
                <c:pt idx="78">
                  <c:v>45005</c:v>
                </c:pt>
                <c:pt idx="79">
                  <c:v>45006</c:v>
                </c:pt>
                <c:pt idx="80">
                  <c:v>45007</c:v>
                </c:pt>
                <c:pt idx="81">
                  <c:v>45008</c:v>
                </c:pt>
                <c:pt idx="82">
                  <c:v>45009</c:v>
                </c:pt>
                <c:pt idx="83">
                  <c:v>45010</c:v>
                </c:pt>
                <c:pt idx="84">
                  <c:v>45011</c:v>
                </c:pt>
                <c:pt idx="85">
                  <c:v>45012</c:v>
                </c:pt>
                <c:pt idx="86">
                  <c:v>45013</c:v>
                </c:pt>
                <c:pt idx="87">
                  <c:v>45014</c:v>
                </c:pt>
                <c:pt idx="88">
                  <c:v>45015</c:v>
                </c:pt>
                <c:pt idx="89">
                  <c:v>45016</c:v>
                </c:pt>
                <c:pt idx="90">
                  <c:v>45017</c:v>
                </c:pt>
                <c:pt idx="91">
                  <c:v>45018</c:v>
                </c:pt>
                <c:pt idx="92">
                  <c:v>45019</c:v>
                </c:pt>
                <c:pt idx="93">
                  <c:v>45020</c:v>
                </c:pt>
                <c:pt idx="94">
                  <c:v>45021</c:v>
                </c:pt>
                <c:pt idx="95">
                  <c:v>45022</c:v>
                </c:pt>
                <c:pt idx="96">
                  <c:v>45023</c:v>
                </c:pt>
                <c:pt idx="97">
                  <c:v>45024</c:v>
                </c:pt>
                <c:pt idx="98">
                  <c:v>45025</c:v>
                </c:pt>
                <c:pt idx="99">
                  <c:v>45026</c:v>
                </c:pt>
                <c:pt idx="100">
                  <c:v>45027</c:v>
                </c:pt>
                <c:pt idx="101">
                  <c:v>45028</c:v>
                </c:pt>
                <c:pt idx="102">
                  <c:v>45029</c:v>
                </c:pt>
                <c:pt idx="103">
                  <c:v>45030</c:v>
                </c:pt>
                <c:pt idx="104">
                  <c:v>45031</c:v>
                </c:pt>
                <c:pt idx="105">
                  <c:v>45032</c:v>
                </c:pt>
                <c:pt idx="106">
                  <c:v>45033</c:v>
                </c:pt>
                <c:pt idx="107">
                  <c:v>45034</c:v>
                </c:pt>
                <c:pt idx="108">
                  <c:v>45035</c:v>
                </c:pt>
                <c:pt idx="109">
                  <c:v>45036</c:v>
                </c:pt>
                <c:pt idx="110">
                  <c:v>45037</c:v>
                </c:pt>
                <c:pt idx="111">
                  <c:v>45038</c:v>
                </c:pt>
                <c:pt idx="112">
                  <c:v>45039</c:v>
                </c:pt>
                <c:pt idx="113">
                  <c:v>45040</c:v>
                </c:pt>
                <c:pt idx="114">
                  <c:v>45041</c:v>
                </c:pt>
                <c:pt idx="115">
                  <c:v>45042</c:v>
                </c:pt>
                <c:pt idx="116">
                  <c:v>45043</c:v>
                </c:pt>
                <c:pt idx="117">
                  <c:v>45044</c:v>
                </c:pt>
                <c:pt idx="118">
                  <c:v>45045</c:v>
                </c:pt>
                <c:pt idx="119">
                  <c:v>45046</c:v>
                </c:pt>
                <c:pt idx="120">
                  <c:v>45047</c:v>
                </c:pt>
                <c:pt idx="121">
                  <c:v>45048</c:v>
                </c:pt>
                <c:pt idx="122">
                  <c:v>45049</c:v>
                </c:pt>
                <c:pt idx="123">
                  <c:v>45050</c:v>
                </c:pt>
                <c:pt idx="124">
                  <c:v>45051</c:v>
                </c:pt>
                <c:pt idx="125">
                  <c:v>45052</c:v>
                </c:pt>
                <c:pt idx="126">
                  <c:v>45053</c:v>
                </c:pt>
                <c:pt idx="127">
                  <c:v>45054</c:v>
                </c:pt>
                <c:pt idx="128">
                  <c:v>45055</c:v>
                </c:pt>
                <c:pt idx="129">
                  <c:v>45056</c:v>
                </c:pt>
                <c:pt idx="130">
                  <c:v>45057</c:v>
                </c:pt>
                <c:pt idx="131">
                  <c:v>45058</c:v>
                </c:pt>
                <c:pt idx="132">
                  <c:v>45059</c:v>
                </c:pt>
                <c:pt idx="133">
                  <c:v>45060</c:v>
                </c:pt>
                <c:pt idx="134">
                  <c:v>45061</c:v>
                </c:pt>
                <c:pt idx="135">
                  <c:v>45062</c:v>
                </c:pt>
                <c:pt idx="136">
                  <c:v>45063</c:v>
                </c:pt>
                <c:pt idx="137">
                  <c:v>45064</c:v>
                </c:pt>
                <c:pt idx="138">
                  <c:v>45065</c:v>
                </c:pt>
                <c:pt idx="139">
                  <c:v>45066</c:v>
                </c:pt>
                <c:pt idx="140">
                  <c:v>45067</c:v>
                </c:pt>
                <c:pt idx="141">
                  <c:v>45068</c:v>
                </c:pt>
                <c:pt idx="142">
                  <c:v>45069</c:v>
                </c:pt>
                <c:pt idx="143">
                  <c:v>45070</c:v>
                </c:pt>
                <c:pt idx="144">
                  <c:v>45071</c:v>
                </c:pt>
                <c:pt idx="145">
                  <c:v>45072</c:v>
                </c:pt>
                <c:pt idx="146">
                  <c:v>45073</c:v>
                </c:pt>
                <c:pt idx="147">
                  <c:v>45074</c:v>
                </c:pt>
                <c:pt idx="148">
                  <c:v>45075</c:v>
                </c:pt>
                <c:pt idx="149">
                  <c:v>45076</c:v>
                </c:pt>
                <c:pt idx="150">
                  <c:v>45077</c:v>
                </c:pt>
                <c:pt idx="151">
                  <c:v>45078</c:v>
                </c:pt>
                <c:pt idx="152">
                  <c:v>45079</c:v>
                </c:pt>
                <c:pt idx="153">
                  <c:v>45080</c:v>
                </c:pt>
                <c:pt idx="154">
                  <c:v>45081</c:v>
                </c:pt>
                <c:pt idx="155">
                  <c:v>45082</c:v>
                </c:pt>
                <c:pt idx="156">
                  <c:v>45083</c:v>
                </c:pt>
                <c:pt idx="157">
                  <c:v>45084</c:v>
                </c:pt>
                <c:pt idx="158">
                  <c:v>45085</c:v>
                </c:pt>
                <c:pt idx="159">
                  <c:v>45086</c:v>
                </c:pt>
                <c:pt idx="160">
                  <c:v>45087</c:v>
                </c:pt>
                <c:pt idx="161">
                  <c:v>45088</c:v>
                </c:pt>
                <c:pt idx="162">
                  <c:v>45089</c:v>
                </c:pt>
                <c:pt idx="163">
                  <c:v>45090</c:v>
                </c:pt>
                <c:pt idx="164">
                  <c:v>45091</c:v>
                </c:pt>
                <c:pt idx="165">
                  <c:v>45092</c:v>
                </c:pt>
                <c:pt idx="166">
                  <c:v>45093</c:v>
                </c:pt>
                <c:pt idx="167">
                  <c:v>45094</c:v>
                </c:pt>
                <c:pt idx="168">
                  <c:v>45095</c:v>
                </c:pt>
                <c:pt idx="169">
                  <c:v>45096</c:v>
                </c:pt>
                <c:pt idx="170">
                  <c:v>45097</c:v>
                </c:pt>
                <c:pt idx="171">
                  <c:v>45098</c:v>
                </c:pt>
                <c:pt idx="172">
                  <c:v>45099</c:v>
                </c:pt>
                <c:pt idx="173">
                  <c:v>45100</c:v>
                </c:pt>
                <c:pt idx="174">
                  <c:v>45101</c:v>
                </c:pt>
                <c:pt idx="175">
                  <c:v>45102</c:v>
                </c:pt>
                <c:pt idx="176">
                  <c:v>45103</c:v>
                </c:pt>
                <c:pt idx="177">
                  <c:v>45104</c:v>
                </c:pt>
                <c:pt idx="178">
                  <c:v>45105</c:v>
                </c:pt>
                <c:pt idx="179">
                  <c:v>45106</c:v>
                </c:pt>
                <c:pt idx="180">
                  <c:v>45107</c:v>
                </c:pt>
                <c:pt idx="181">
                  <c:v>45108</c:v>
                </c:pt>
                <c:pt idx="182">
                  <c:v>45109</c:v>
                </c:pt>
                <c:pt idx="183">
                  <c:v>45110</c:v>
                </c:pt>
                <c:pt idx="184">
                  <c:v>45111</c:v>
                </c:pt>
                <c:pt idx="185">
                  <c:v>45112</c:v>
                </c:pt>
                <c:pt idx="186">
                  <c:v>45113</c:v>
                </c:pt>
                <c:pt idx="187">
                  <c:v>45114</c:v>
                </c:pt>
                <c:pt idx="188">
                  <c:v>45115</c:v>
                </c:pt>
                <c:pt idx="189">
                  <c:v>45116</c:v>
                </c:pt>
                <c:pt idx="190">
                  <c:v>45117</c:v>
                </c:pt>
                <c:pt idx="191">
                  <c:v>45118</c:v>
                </c:pt>
                <c:pt idx="192">
                  <c:v>45119</c:v>
                </c:pt>
                <c:pt idx="193">
                  <c:v>45120</c:v>
                </c:pt>
                <c:pt idx="194">
                  <c:v>45121</c:v>
                </c:pt>
                <c:pt idx="195">
                  <c:v>45122</c:v>
                </c:pt>
                <c:pt idx="196">
                  <c:v>45123</c:v>
                </c:pt>
                <c:pt idx="197">
                  <c:v>45124</c:v>
                </c:pt>
                <c:pt idx="198">
                  <c:v>45125</c:v>
                </c:pt>
                <c:pt idx="199">
                  <c:v>45126</c:v>
                </c:pt>
                <c:pt idx="200">
                  <c:v>45127</c:v>
                </c:pt>
                <c:pt idx="201">
                  <c:v>45128</c:v>
                </c:pt>
                <c:pt idx="202">
                  <c:v>45129</c:v>
                </c:pt>
                <c:pt idx="203">
                  <c:v>45130</c:v>
                </c:pt>
                <c:pt idx="204">
                  <c:v>45131</c:v>
                </c:pt>
                <c:pt idx="205">
                  <c:v>45132</c:v>
                </c:pt>
                <c:pt idx="206">
                  <c:v>45133</c:v>
                </c:pt>
                <c:pt idx="207">
                  <c:v>45134</c:v>
                </c:pt>
                <c:pt idx="208">
                  <c:v>45135</c:v>
                </c:pt>
                <c:pt idx="209">
                  <c:v>45136</c:v>
                </c:pt>
                <c:pt idx="210">
                  <c:v>45137</c:v>
                </c:pt>
                <c:pt idx="211">
                  <c:v>45138</c:v>
                </c:pt>
                <c:pt idx="212">
                  <c:v>45139</c:v>
                </c:pt>
                <c:pt idx="213">
                  <c:v>45140</c:v>
                </c:pt>
                <c:pt idx="214">
                  <c:v>45141</c:v>
                </c:pt>
                <c:pt idx="215">
                  <c:v>45142</c:v>
                </c:pt>
                <c:pt idx="216">
                  <c:v>45143</c:v>
                </c:pt>
                <c:pt idx="217">
                  <c:v>45144</c:v>
                </c:pt>
                <c:pt idx="218">
                  <c:v>45145</c:v>
                </c:pt>
                <c:pt idx="219">
                  <c:v>45146</c:v>
                </c:pt>
                <c:pt idx="220">
                  <c:v>45147</c:v>
                </c:pt>
                <c:pt idx="221">
                  <c:v>45148</c:v>
                </c:pt>
                <c:pt idx="222">
                  <c:v>45149</c:v>
                </c:pt>
                <c:pt idx="223">
                  <c:v>45150</c:v>
                </c:pt>
                <c:pt idx="224">
                  <c:v>45151</c:v>
                </c:pt>
                <c:pt idx="225">
                  <c:v>45152</c:v>
                </c:pt>
                <c:pt idx="226">
                  <c:v>45153</c:v>
                </c:pt>
                <c:pt idx="227">
                  <c:v>45154</c:v>
                </c:pt>
                <c:pt idx="228">
                  <c:v>45155</c:v>
                </c:pt>
                <c:pt idx="229">
                  <c:v>45156</c:v>
                </c:pt>
                <c:pt idx="230">
                  <c:v>45157</c:v>
                </c:pt>
                <c:pt idx="231">
                  <c:v>45158</c:v>
                </c:pt>
                <c:pt idx="232">
                  <c:v>45159</c:v>
                </c:pt>
                <c:pt idx="233">
                  <c:v>45160</c:v>
                </c:pt>
                <c:pt idx="234">
                  <c:v>45161</c:v>
                </c:pt>
                <c:pt idx="235">
                  <c:v>45162</c:v>
                </c:pt>
                <c:pt idx="236">
                  <c:v>45163</c:v>
                </c:pt>
                <c:pt idx="237">
                  <c:v>45164</c:v>
                </c:pt>
                <c:pt idx="238">
                  <c:v>45165</c:v>
                </c:pt>
                <c:pt idx="239">
                  <c:v>45166</c:v>
                </c:pt>
                <c:pt idx="240">
                  <c:v>45167</c:v>
                </c:pt>
                <c:pt idx="241">
                  <c:v>45168</c:v>
                </c:pt>
                <c:pt idx="242">
                  <c:v>45169</c:v>
                </c:pt>
                <c:pt idx="243">
                  <c:v>45170</c:v>
                </c:pt>
                <c:pt idx="244">
                  <c:v>45171</c:v>
                </c:pt>
                <c:pt idx="245">
                  <c:v>45172</c:v>
                </c:pt>
                <c:pt idx="246">
                  <c:v>45173</c:v>
                </c:pt>
                <c:pt idx="247">
                  <c:v>45174</c:v>
                </c:pt>
                <c:pt idx="248">
                  <c:v>45175</c:v>
                </c:pt>
                <c:pt idx="249">
                  <c:v>45176</c:v>
                </c:pt>
                <c:pt idx="250">
                  <c:v>45177</c:v>
                </c:pt>
                <c:pt idx="251">
                  <c:v>45178</c:v>
                </c:pt>
                <c:pt idx="252">
                  <c:v>45179</c:v>
                </c:pt>
                <c:pt idx="253">
                  <c:v>45180</c:v>
                </c:pt>
                <c:pt idx="254">
                  <c:v>45181</c:v>
                </c:pt>
                <c:pt idx="255">
                  <c:v>45182</c:v>
                </c:pt>
                <c:pt idx="256">
                  <c:v>45183</c:v>
                </c:pt>
                <c:pt idx="257">
                  <c:v>45184</c:v>
                </c:pt>
                <c:pt idx="258">
                  <c:v>45185</c:v>
                </c:pt>
                <c:pt idx="259">
                  <c:v>45186</c:v>
                </c:pt>
                <c:pt idx="260">
                  <c:v>45187</c:v>
                </c:pt>
                <c:pt idx="261">
                  <c:v>45188</c:v>
                </c:pt>
                <c:pt idx="262">
                  <c:v>45189</c:v>
                </c:pt>
                <c:pt idx="263">
                  <c:v>45190</c:v>
                </c:pt>
                <c:pt idx="264">
                  <c:v>45191</c:v>
                </c:pt>
                <c:pt idx="265">
                  <c:v>45192</c:v>
                </c:pt>
                <c:pt idx="266">
                  <c:v>45193</c:v>
                </c:pt>
                <c:pt idx="267">
                  <c:v>45194</c:v>
                </c:pt>
                <c:pt idx="268">
                  <c:v>45195</c:v>
                </c:pt>
                <c:pt idx="269">
                  <c:v>45196</c:v>
                </c:pt>
                <c:pt idx="270">
                  <c:v>45197</c:v>
                </c:pt>
                <c:pt idx="271">
                  <c:v>45198</c:v>
                </c:pt>
                <c:pt idx="272">
                  <c:v>45199</c:v>
                </c:pt>
                <c:pt idx="273">
                  <c:v>45200</c:v>
                </c:pt>
                <c:pt idx="274">
                  <c:v>45201</c:v>
                </c:pt>
                <c:pt idx="275">
                  <c:v>45202</c:v>
                </c:pt>
                <c:pt idx="276">
                  <c:v>45203</c:v>
                </c:pt>
                <c:pt idx="277">
                  <c:v>45204</c:v>
                </c:pt>
                <c:pt idx="278">
                  <c:v>45205</c:v>
                </c:pt>
                <c:pt idx="279">
                  <c:v>45206</c:v>
                </c:pt>
                <c:pt idx="280">
                  <c:v>45207</c:v>
                </c:pt>
                <c:pt idx="281">
                  <c:v>45208</c:v>
                </c:pt>
                <c:pt idx="282">
                  <c:v>45209</c:v>
                </c:pt>
                <c:pt idx="283">
                  <c:v>45210</c:v>
                </c:pt>
                <c:pt idx="284">
                  <c:v>45211</c:v>
                </c:pt>
                <c:pt idx="285">
                  <c:v>45212</c:v>
                </c:pt>
                <c:pt idx="286">
                  <c:v>45213</c:v>
                </c:pt>
                <c:pt idx="287">
                  <c:v>45214</c:v>
                </c:pt>
                <c:pt idx="288">
                  <c:v>45215</c:v>
                </c:pt>
                <c:pt idx="289">
                  <c:v>45216</c:v>
                </c:pt>
                <c:pt idx="290">
                  <c:v>45217</c:v>
                </c:pt>
                <c:pt idx="291">
                  <c:v>45218</c:v>
                </c:pt>
                <c:pt idx="292">
                  <c:v>45219</c:v>
                </c:pt>
                <c:pt idx="293">
                  <c:v>45220</c:v>
                </c:pt>
                <c:pt idx="294">
                  <c:v>45221</c:v>
                </c:pt>
                <c:pt idx="295">
                  <c:v>45222</c:v>
                </c:pt>
                <c:pt idx="296">
                  <c:v>45223</c:v>
                </c:pt>
                <c:pt idx="297">
                  <c:v>45224</c:v>
                </c:pt>
                <c:pt idx="298">
                  <c:v>45225</c:v>
                </c:pt>
                <c:pt idx="299">
                  <c:v>45226</c:v>
                </c:pt>
                <c:pt idx="300">
                  <c:v>45227</c:v>
                </c:pt>
                <c:pt idx="301">
                  <c:v>45228</c:v>
                </c:pt>
                <c:pt idx="302">
                  <c:v>45229</c:v>
                </c:pt>
                <c:pt idx="303">
                  <c:v>45230</c:v>
                </c:pt>
                <c:pt idx="304">
                  <c:v>45231</c:v>
                </c:pt>
                <c:pt idx="305">
                  <c:v>45232</c:v>
                </c:pt>
                <c:pt idx="306">
                  <c:v>45233</c:v>
                </c:pt>
                <c:pt idx="307">
                  <c:v>45234</c:v>
                </c:pt>
                <c:pt idx="308">
                  <c:v>45235</c:v>
                </c:pt>
                <c:pt idx="309">
                  <c:v>45236</c:v>
                </c:pt>
                <c:pt idx="310">
                  <c:v>45237</c:v>
                </c:pt>
                <c:pt idx="311">
                  <c:v>45238</c:v>
                </c:pt>
                <c:pt idx="312">
                  <c:v>45239</c:v>
                </c:pt>
                <c:pt idx="313">
                  <c:v>45240</c:v>
                </c:pt>
                <c:pt idx="314">
                  <c:v>45241</c:v>
                </c:pt>
                <c:pt idx="315">
                  <c:v>45242</c:v>
                </c:pt>
                <c:pt idx="316">
                  <c:v>45243</c:v>
                </c:pt>
                <c:pt idx="317">
                  <c:v>45244</c:v>
                </c:pt>
                <c:pt idx="318">
                  <c:v>45245</c:v>
                </c:pt>
                <c:pt idx="319">
                  <c:v>45246</c:v>
                </c:pt>
                <c:pt idx="320">
                  <c:v>45247</c:v>
                </c:pt>
                <c:pt idx="321">
                  <c:v>45248</c:v>
                </c:pt>
                <c:pt idx="322">
                  <c:v>45249</c:v>
                </c:pt>
                <c:pt idx="323">
                  <c:v>45250</c:v>
                </c:pt>
                <c:pt idx="324">
                  <c:v>45251</c:v>
                </c:pt>
                <c:pt idx="325">
                  <c:v>45252</c:v>
                </c:pt>
                <c:pt idx="326">
                  <c:v>45253</c:v>
                </c:pt>
                <c:pt idx="327">
                  <c:v>45254</c:v>
                </c:pt>
                <c:pt idx="328">
                  <c:v>45255</c:v>
                </c:pt>
                <c:pt idx="329">
                  <c:v>45256</c:v>
                </c:pt>
                <c:pt idx="330">
                  <c:v>45257</c:v>
                </c:pt>
                <c:pt idx="331">
                  <c:v>45258</c:v>
                </c:pt>
                <c:pt idx="332">
                  <c:v>45259</c:v>
                </c:pt>
                <c:pt idx="333">
                  <c:v>45260</c:v>
                </c:pt>
                <c:pt idx="334">
                  <c:v>45261</c:v>
                </c:pt>
                <c:pt idx="335">
                  <c:v>45262</c:v>
                </c:pt>
                <c:pt idx="336">
                  <c:v>45263</c:v>
                </c:pt>
                <c:pt idx="337">
                  <c:v>45264</c:v>
                </c:pt>
                <c:pt idx="338">
                  <c:v>45265</c:v>
                </c:pt>
                <c:pt idx="339">
                  <c:v>45266</c:v>
                </c:pt>
                <c:pt idx="340">
                  <c:v>45267</c:v>
                </c:pt>
                <c:pt idx="341">
                  <c:v>45268</c:v>
                </c:pt>
                <c:pt idx="342">
                  <c:v>45269</c:v>
                </c:pt>
                <c:pt idx="343">
                  <c:v>45270</c:v>
                </c:pt>
                <c:pt idx="344">
                  <c:v>45271</c:v>
                </c:pt>
                <c:pt idx="345">
                  <c:v>45272</c:v>
                </c:pt>
                <c:pt idx="346">
                  <c:v>45273</c:v>
                </c:pt>
                <c:pt idx="347">
                  <c:v>45274</c:v>
                </c:pt>
                <c:pt idx="348">
                  <c:v>45275</c:v>
                </c:pt>
                <c:pt idx="349">
                  <c:v>45276</c:v>
                </c:pt>
                <c:pt idx="350">
                  <c:v>45277</c:v>
                </c:pt>
                <c:pt idx="351">
                  <c:v>45278</c:v>
                </c:pt>
                <c:pt idx="352">
                  <c:v>45279</c:v>
                </c:pt>
                <c:pt idx="353">
                  <c:v>45280</c:v>
                </c:pt>
                <c:pt idx="354">
                  <c:v>45281</c:v>
                </c:pt>
                <c:pt idx="355">
                  <c:v>45282</c:v>
                </c:pt>
                <c:pt idx="356">
                  <c:v>45283</c:v>
                </c:pt>
                <c:pt idx="357">
                  <c:v>45284</c:v>
                </c:pt>
                <c:pt idx="358">
                  <c:v>45285</c:v>
                </c:pt>
                <c:pt idx="359">
                  <c:v>45286</c:v>
                </c:pt>
                <c:pt idx="360">
                  <c:v>45287</c:v>
                </c:pt>
                <c:pt idx="361">
                  <c:v>45288</c:v>
                </c:pt>
                <c:pt idx="362">
                  <c:v>45289</c:v>
                </c:pt>
                <c:pt idx="363">
                  <c:v>45290</c:v>
                </c:pt>
              </c:numCache>
            </c:numRef>
          </c:cat>
          <c:val>
            <c:numRef>
              <c:f>'[Sähkön hintatilastot 2023.xlsx]Kaasu (2)'!$G$2:$G$365</c:f>
              <c:numCache>
                <c:formatCode>0.0</c:formatCode>
                <c:ptCount val="364"/>
                <c:pt idx="0">
                  <c:v>34.21</c:v>
                </c:pt>
                <c:pt idx="1">
                  <c:v>33.75</c:v>
                </c:pt>
                <c:pt idx="2">
                  <c:v>33.489999999999995</c:v>
                </c:pt>
                <c:pt idx="3">
                  <c:v>33.370000000000005</c:v>
                </c:pt>
                <c:pt idx="4">
                  <c:v>33.35</c:v>
                </c:pt>
                <c:pt idx="5">
                  <c:v>33.220000000000006</c:v>
                </c:pt>
                <c:pt idx="6">
                  <c:v>33.169999999999995</c:v>
                </c:pt>
                <c:pt idx="7">
                  <c:v>33.059999999999995</c:v>
                </c:pt>
                <c:pt idx="8">
                  <c:v>32.989999999999995</c:v>
                </c:pt>
                <c:pt idx="9">
                  <c:v>33.300000000000004</c:v>
                </c:pt>
                <c:pt idx="10">
                  <c:v>33.599999999999994</c:v>
                </c:pt>
                <c:pt idx="11">
                  <c:v>33.92</c:v>
                </c:pt>
                <c:pt idx="12">
                  <c:v>34.119999999999997</c:v>
                </c:pt>
                <c:pt idx="13">
                  <c:v>34.299999999999997</c:v>
                </c:pt>
                <c:pt idx="14">
                  <c:v>34.410000000000004</c:v>
                </c:pt>
                <c:pt idx="15">
                  <c:v>34.480000000000004</c:v>
                </c:pt>
                <c:pt idx="16">
                  <c:v>34.64</c:v>
                </c:pt>
                <c:pt idx="17">
                  <c:v>34.83</c:v>
                </c:pt>
                <c:pt idx="18">
                  <c:v>34.869999999999997</c:v>
                </c:pt>
                <c:pt idx="19">
                  <c:v>34.909999999999997</c:v>
                </c:pt>
                <c:pt idx="20">
                  <c:v>35.069999999999993</c:v>
                </c:pt>
                <c:pt idx="21">
                  <c:v>35.1</c:v>
                </c:pt>
                <c:pt idx="22">
                  <c:v>34.880000000000003</c:v>
                </c:pt>
                <c:pt idx="23">
                  <c:v>34.85</c:v>
                </c:pt>
                <c:pt idx="24">
                  <c:v>34.890000000000008</c:v>
                </c:pt>
                <c:pt idx="25">
                  <c:v>34.930000000000007</c:v>
                </c:pt>
                <c:pt idx="26">
                  <c:v>34.82</c:v>
                </c:pt>
                <c:pt idx="27">
                  <c:v>34.800000000000004</c:v>
                </c:pt>
                <c:pt idx="28">
                  <c:v>34.630000000000003</c:v>
                </c:pt>
                <c:pt idx="29">
                  <c:v>34.409999999999997</c:v>
                </c:pt>
                <c:pt idx="30">
                  <c:v>34.47</c:v>
                </c:pt>
                <c:pt idx="31">
                  <c:v>34.440000000000005</c:v>
                </c:pt>
                <c:pt idx="32">
                  <c:v>34.43</c:v>
                </c:pt>
                <c:pt idx="33">
                  <c:v>34.46</c:v>
                </c:pt>
                <c:pt idx="34">
                  <c:v>34.49</c:v>
                </c:pt>
                <c:pt idx="35">
                  <c:v>34.43</c:v>
                </c:pt>
                <c:pt idx="36">
                  <c:v>33.99</c:v>
                </c:pt>
                <c:pt idx="37">
                  <c:v>33.729999999999997</c:v>
                </c:pt>
                <c:pt idx="38">
                  <c:v>33.44</c:v>
                </c:pt>
                <c:pt idx="39">
                  <c:v>33.359999999999992</c:v>
                </c:pt>
                <c:pt idx="40">
                  <c:v>33.430000000000007</c:v>
                </c:pt>
                <c:pt idx="41">
                  <c:v>33.49</c:v>
                </c:pt>
                <c:pt idx="42">
                  <c:v>33.239999999999995</c:v>
                </c:pt>
                <c:pt idx="43">
                  <c:v>32.969999999999992</c:v>
                </c:pt>
                <c:pt idx="44">
                  <c:v>32.89</c:v>
                </c:pt>
                <c:pt idx="45">
                  <c:v>33.07</c:v>
                </c:pt>
                <c:pt idx="46">
                  <c:v>33.22</c:v>
                </c:pt>
                <c:pt idx="47">
                  <c:v>33.129999999999995</c:v>
                </c:pt>
                <c:pt idx="48">
                  <c:v>32.990000000000009</c:v>
                </c:pt>
                <c:pt idx="49">
                  <c:v>32.790000000000006</c:v>
                </c:pt>
                <c:pt idx="50">
                  <c:v>32.69</c:v>
                </c:pt>
                <c:pt idx="51">
                  <c:v>32.72</c:v>
                </c:pt>
                <c:pt idx="52">
                  <c:v>32.76</c:v>
                </c:pt>
                <c:pt idx="53">
                  <c:v>32.81</c:v>
                </c:pt>
                <c:pt idx="54">
                  <c:v>32.760000000000005</c:v>
                </c:pt>
                <c:pt idx="55">
                  <c:v>32.75</c:v>
                </c:pt>
                <c:pt idx="56">
                  <c:v>32.680000000000007</c:v>
                </c:pt>
                <c:pt idx="57">
                  <c:v>32.230000000000004</c:v>
                </c:pt>
                <c:pt idx="58">
                  <c:v>32.150000000000006</c:v>
                </c:pt>
                <c:pt idx="59">
                  <c:v>32.700000000000003</c:v>
                </c:pt>
                <c:pt idx="60">
                  <c:v>33.129999999999995</c:v>
                </c:pt>
                <c:pt idx="61">
                  <c:v>33.450000000000003</c:v>
                </c:pt>
                <c:pt idx="62">
                  <c:v>33.78</c:v>
                </c:pt>
                <c:pt idx="63">
                  <c:v>33.78</c:v>
                </c:pt>
                <c:pt idx="64">
                  <c:v>33.900000000000006</c:v>
                </c:pt>
                <c:pt idx="65">
                  <c:v>34.39</c:v>
                </c:pt>
                <c:pt idx="66">
                  <c:v>34.320000000000007</c:v>
                </c:pt>
                <c:pt idx="67">
                  <c:v>34.33</c:v>
                </c:pt>
                <c:pt idx="68">
                  <c:v>34.22</c:v>
                </c:pt>
                <c:pt idx="69">
                  <c:v>34.130000000000003</c:v>
                </c:pt>
                <c:pt idx="70">
                  <c:v>34.21</c:v>
                </c:pt>
                <c:pt idx="71">
                  <c:v>34.200000000000003</c:v>
                </c:pt>
                <c:pt idx="72">
                  <c:v>34.26</c:v>
                </c:pt>
                <c:pt idx="73">
                  <c:v>34.450000000000003</c:v>
                </c:pt>
                <c:pt idx="74">
                  <c:v>34.5</c:v>
                </c:pt>
                <c:pt idx="75">
                  <c:v>34.679999999999993</c:v>
                </c:pt>
                <c:pt idx="76">
                  <c:v>35.03</c:v>
                </c:pt>
                <c:pt idx="77">
                  <c:v>35.510000000000005</c:v>
                </c:pt>
                <c:pt idx="78">
                  <c:v>35.989999999999995</c:v>
                </c:pt>
                <c:pt idx="79">
                  <c:v>36.39</c:v>
                </c:pt>
                <c:pt idx="80">
                  <c:v>36.75</c:v>
                </c:pt>
                <c:pt idx="81">
                  <c:v>36.86</c:v>
                </c:pt>
                <c:pt idx="82">
                  <c:v>37.119999999999997</c:v>
                </c:pt>
                <c:pt idx="83">
                  <c:v>37.400000000000006</c:v>
                </c:pt>
                <c:pt idx="84">
                  <c:v>37.620000000000005</c:v>
                </c:pt>
                <c:pt idx="85">
                  <c:v>37.75</c:v>
                </c:pt>
                <c:pt idx="86">
                  <c:v>37.75</c:v>
                </c:pt>
                <c:pt idx="87">
                  <c:v>37.840000000000003</c:v>
                </c:pt>
                <c:pt idx="88">
                  <c:v>37.950000000000003</c:v>
                </c:pt>
                <c:pt idx="89">
                  <c:v>37.510000000000005</c:v>
                </c:pt>
                <c:pt idx="90">
                  <c:v>37.400000000000006</c:v>
                </c:pt>
                <c:pt idx="91">
                  <c:v>37.44</c:v>
                </c:pt>
                <c:pt idx="92">
                  <c:v>37.319999999999993</c:v>
                </c:pt>
                <c:pt idx="93">
                  <c:v>37.020000000000003</c:v>
                </c:pt>
                <c:pt idx="94">
                  <c:v>36.89</c:v>
                </c:pt>
                <c:pt idx="95">
                  <c:v>36.71</c:v>
                </c:pt>
                <c:pt idx="96">
                  <c:v>36.4</c:v>
                </c:pt>
                <c:pt idx="97">
                  <c:v>36.22</c:v>
                </c:pt>
                <c:pt idx="98">
                  <c:v>37.17</c:v>
                </c:pt>
                <c:pt idx="99">
                  <c:v>37.4</c:v>
                </c:pt>
                <c:pt idx="100">
                  <c:v>37.72</c:v>
                </c:pt>
                <c:pt idx="101">
                  <c:v>38.099999999999994</c:v>
                </c:pt>
                <c:pt idx="102">
                  <c:v>38.260000000000005</c:v>
                </c:pt>
                <c:pt idx="103">
                  <c:v>38.270000000000003</c:v>
                </c:pt>
                <c:pt idx="104">
                  <c:v>38.099999999999994</c:v>
                </c:pt>
                <c:pt idx="105">
                  <c:v>38.17</c:v>
                </c:pt>
                <c:pt idx="106">
                  <c:v>38.200000000000003</c:v>
                </c:pt>
                <c:pt idx="107">
                  <c:v>38.230000000000004</c:v>
                </c:pt>
                <c:pt idx="108">
                  <c:v>38.24</c:v>
                </c:pt>
                <c:pt idx="109">
                  <c:v>38.129999999999995</c:v>
                </c:pt>
                <c:pt idx="110">
                  <c:v>37.99</c:v>
                </c:pt>
                <c:pt idx="111">
                  <c:v>37.200000000000003</c:v>
                </c:pt>
                <c:pt idx="112">
                  <c:v>37.72</c:v>
                </c:pt>
                <c:pt idx="113">
                  <c:v>37.76</c:v>
                </c:pt>
                <c:pt idx="114">
                  <c:v>37.799999999999997</c:v>
                </c:pt>
                <c:pt idx="115">
                  <c:v>37.83</c:v>
                </c:pt>
                <c:pt idx="116">
                  <c:v>37.81</c:v>
                </c:pt>
                <c:pt idx="117">
                  <c:v>37.67</c:v>
                </c:pt>
                <c:pt idx="118">
                  <c:v>37.57</c:v>
                </c:pt>
                <c:pt idx="119">
                  <c:v>37.590000000000003</c:v>
                </c:pt>
                <c:pt idx="120">
                  <c:v>37.730000000000004</c:v>
                </c:pt>
                <c:pt idx="121">
                  <c:v>37.879999999999995</c:v>
                </c:pt>
                <c:pt idx="122">
                  <c:v>37.950000000000003</c:v>
                </c:pt>
                <c:pt idx="123">
                  <c:v>38.070000000000007</c:v>
                </c:pt>
                <c:pt idx="124">
                  <c:v>37.97</c:v>
                </c:pt>
                <c:pt idx="125">
                  <c:v>37.870000000000005</c:v>
                </c:pt>
                <c:pt idx="126">
                  <c:v>37.78</c:v>
                </c:pt>
                <c:pt idx="127">
                  <c:v>37.769999999999996</c:v>
                </c:pt>
                <c:pt idx="128">
                  <c:v>37.86999999999999</c:v>
                </c:pt>
                <c:pt idx="129">
                  <c:v>37.850000000000009</c:v>
                </c:pt>
                <c:pt idx="130">
                  <c:v>37.730000000000004</c:v>
                </c:pt>
                <c:pt idx="131">
                  <c:v>37.399999999999991</c:v>
                </c:pt>
                <c:pt idx="132">
                  <c:v>37.209999999999994</c:v>
                </c:pt>
                <c:pt idx="133">
                  <c:v>36.950000000000003</c:v>
                </c:pt>
                <c:pt idx="134">
                  <c:v>36.809999999999995</c:v>
                </c:pt>
                <c:pt idx="135">
                  <c:v>36.799999999999997</c:v>
                </c:pt>
                <c:pt idx="136">
                  <c:v>36.830000000000005</c:v>
                </c:pt>
                <c:pt idx="137">
                  <c:v>36.83</c:v>
                </c:pt>
                <c:pt idx="138">
                  <c:v>36.689999999999991</c:v>
                </c:pt>
                <c:pt idx="139">
                  <c:v>36.47</c:v>
                </c:pt>
                <c:pt idx="140">
                  <c:v>36.370000000000005</c:v>
                </c:pt>
                <c:pt idx="141">
                  <c:v>36.49</c:v>
                </c:pt>
                <c:pt idx="142">
                  <c:v>36.520000000000003</c:v>
                </c:pt>
                <c:pt idx="143">
                  <c:v>36.49</c:v>
                </c:pt>
                <c:pt idx="144">
                  <c:v>36.420000000000009</c:v>
                </c:pt>
                <c:pt idx="145">
                  <c:v>36.17</c:v>
                </c:pt>
                <c:pt idx="146">
                  <c:v>35.840000000000003</c:v>
                </c:pt>
                <c:pt idx="147">
                  <c:v>35.82</c:v>
                </c:pt>
                <c:pt idx="148">
                  <c:v>35.800000000000004</c:v>
                </c:pt>
                <c:pt idx="149">
                  <c:v>35.040000000000006</c:v>
                </c:pt>
                <c:pt idx="150">
                  <c:v>35.049999999999997</c:v>
                </c:pt>
                <c:pt idx="151">
                  <c:v>35.709999999999994</c:v>
                </c:pt>
                <c:pt idx="152">
                  <c:v>35.499999999999993</c:v>
                </c:pt>
                <c:pt idx="153">
                  <c:v>35.499999999999993</c:v>
                </c:pt>
                <c:pt idx="154">
                  <c:v>35.46</c:v>
                </c:pt>
                <c:pt idx="155">
                  <c:v>35.389999999999993</c:v>
                </c:pt>
                <c:pt idx="156">
                  <c:v>35.369999999999997</c:v>
                </c:pt>
                <c:pt idx="157">
                  <c:v>35.299999999999997</c:v>
                </c:pt>
                <c:pt idx="158">
                  <c:v>35</c:v>
                </c:pt>
                <c:pt idx="159">
                  <c:v>34.71</c:v>
                </c:pt>
                <c:pt idx="160">
                  <c:v>34.5</c:v>
                </c:pt>
                <c:pt idx="161">
                  <c:v>34.36</c:v>
                </c:pt>
                <c:pt idx="162">
                  <c:v>34.26</c:v>
                </c:pt>
                <c:pt idx="163">
                  <c:v>34.239999999999995</c:v>
                </c:pt>
                <c:pt idx="164">
                  <c:v>34.21</c:v>
                </c:pt>
                <c:pt idx="165">
                  <c:v>33.99</c:v>
                </c:pt>
                <c:pt idx="166">
                  <c:v>33.769999999999996</c:v>
                </c:pt>
                <c:pt idx="167">
                  <c:v>33.67</c:v>
                </c:pt>
                <c:pt idx="168">
                  <c:v>33.53</c:v>
                </c:pt>
                <c:pt idx="169">
                  <c:v>33.360000000000007</c:v>
                </c:pt>
                <c:pt idx="170">
                  <c:v>33.300000000000004</c:v>
                </c:pt>
                <c:pt idx="171">
                  <c:v>33.369999999999997</c:v>
                </c:pt>
                <c:pt idx="172">
                  <c:v>33.659999999999997</c:v>
                </c:pt>
                <c:pt idx="173">
                  <c:v>33.49</c:v>
                </c:pt>
                <c:pt idx="174">
                  <c:v>33.449999999999996</c:v>
                </c:pt>
                <c:pt idx="175">
                  <c:v>33.4</c:v>
                </c:pt>
                <c:pt idx="176">
                  <c:v>33.300000000000004</c:v>
                </c:pt>
                <c:pt idx="177">
                  <c:v>33.239999999999995</c:v>
                </c:pt>
                <c:pt idx="178">
                  <c:v>33.299999999999997</c:v>
                </c:pt>
                <c:pt idx="179">
                  <c:v>33.269999999999996</c:v>
                </c:pt>
                <c:pt idx="180">
                  <c:v>33.1</c:v>
                </c:pt>
                <c:pt idx="181">
                  <c:v>32.989999999999995</c:v>
                </c:pt>
                <c:pt idx="182">
                  <c:v>32.919999999999995</c:v>
                </c:pt>
                <c:pt idx="183">
                  <c:v>32.800000000000004</c:v>
                </c:pt>
                <c:pt idx="184">
                  <c:v>32.729999999999997</c:v>
                </c:pt>
                <c:pt idx="185">
                  <c:v>32.749999999999993</c:v>
                </c:pt>
                <c:pt idx="186">
                  <c:v>32.700000000000003</c:v>
                </c:pt>
                <c:pt idx="187">
                  <c:v>32.6</c:v>
                </c:pt>
                <c:pt idx="188">
                  <c:v>32.479999999999997</c:v>
                </c:pt>
                <c:pt idx="189">
                  <c:v>32.29999999999999</c:v>
                </c:pt>
                <c:pt idx="190">
                  <c:v>32.07</c:v>
                </c:pt>
                <c:pt idx="191">
                  <c:v>31.97999999999999</c:v>
                </c:pt>
                <c:pt idx="192">
                  <c:v>32.059999999999995</c:v>
                </c:pt>
                <c:pt idx="193">
                  <c:v>32.150000000000006</c:v>
                </c:pt>
                <c:pt idx="194">
                  <c:v>32.070000000000007</c:v>
                </c:pt>
                <c:pt idx="195">
                  <c:v>31.840000000000003</c:v>
                </c:pt>
                <c:pt idx="196">
                  <c:v>31.619999999999997</c:v>
                </c:pt>
                <c:pt idx="197">
                  <c:v>31.409999999999997</c:v>
                </c:pt>
                <c:pt idx="198">
                  <c:v>31.22</c:v>
                </c:pt>
                <c:pt idx="199">
                  <c:v>31.179999999999993</c:v>
                </c:pt>
                <c:pt idx="200">
                  <c:v>31.080000000000005</c:v>
                </c:pt>
                <c:pt idx="201">
                  <c:v>30.939999999999991</c:v>
                </c:pt>
                <c:pt idx="202">
                  <c:v>30.769999999999996</c:v>
                </c:pt>
                <c:pt idx="203">
                  <c:v>30.489999999999995</c:v>
                </c:pt>
                <c:pt idx="204">
                  <c:v>30.14</c:v>
                </c:pt>
                <c:pt idx="205">
                  <c:v>29.78</c:v>
                </c:pt>
                <c:pt idx="206">
                  <c:v>29.760000000000005</c:v>
                </c:pt>
                <c:pt idx="207">
                  <c:v>29.630000000000003</c:v>
                </c:pt>
                <c:pt idx="208">
                  <c:v>29.480000000000004</c:v>
                </c:pt>
                <c:pt idx="209">
                  <c:v>29.330000000000005</c:v>
                </c:pt>
                <c:pt idx="210">
                  <c:v>29.370000000000005</c:v>
                </c:pt>
                <c:pt idx="211">
                  <c:v>29.290000000000006</c:v>
                </c:pt>
                <c:pt idx="212">
                  <c:v>28.729999999999997</c:v>
                </c:pt>
                <c:pt idx="213">
                  <c:v>28.660000000000004</c:v>
                </c:pt>
                <c:pt idx="214">
                  <c:v>28.610000000000007</c:v>
                </c:pt>
                <c:pt idx="215">
                  <c:v>28.549999999999997</c:v>
                </c:pt>
                <c:pt idx="216">
                  <c:v>28.540000000000006</c:v>
                </c:pt>
                <c:pt idx="217">
                  <c:v>28.500000000000007</c:v>
                </c:pt>
                <c:pt idx="218">
                  <c:v>28.389999999999993</c:v>
                </c:pt>
                <c:pt idx="219">
                  <c:v>28.32</c:v>
                </c:pt>
                <c:pt idx="220">
                  <c:v>28.279999999999994</c:v>
                </c:pt>
                <c:pt idx="221">
                  <c:v>28.220000000000006</c:v>
                </c:pt>
                <c:pt idx="222">
                  <c:v>28.110000000000007</c:v>
                </c:pt>
                <c:pt idx="223">
                  <c:v>28.18</c:v>
                </c:pt>
                <c:pt idx="224">
                  <c:v>28.199999999999996</c:v>
                </c:pt>
                <c:pt idx="225">
                  <c:v>28.099999999999994</c:v>
                </c:pt>
                <c:pt idx="226">
                  <c:v>27.849999999999994</c:v>
                </c:pt>
                <c:pt idx="227">
                  <c:v>27.759999999999998</c:v>
                </c:pt>
                <c:pt idx="228">
                  <c:v>27.769999999999996</c:v>
                </c:pt>
                <c:pt idx="229">
                  <c:v>27.769999999999996</c:v>
                </c:pt>
                <c:pt idx="230">
                  <c:v>27.769999999999996</c:v>
                </c:pt>
                <c:pt idx="231">
                  <c:v>27.71</c:v>
                </c:pt>
                <c:pt idx="232">
                  <c:v>27.57</c:v>
                </c:pt>
                <c:pt idx="233">
                  <c:v>27.259999999999991</c:v>
                </c:pt>
                <c:pt idx="234">
                  <c:v>27.159999999999997</c:v>
                </c:pt>
                <c:pt idx="235">
                  <c:v>26.939999999999998</c:v>
                </c:pt>
                <c:pt idx="236">
                  <c:v>26.77000000000001</c:v>
                </c:pt>
                <c:pt idx="237">
                  <c:v>26.650000000000006</c:v>
                </c:pt>
                <c:pt idx="238">
                  <c:v>26.519999999999996</c:v>
                </c:pt>
                <c:pt idx="239">
                  <c:v>26.260000000000005</c:v>
                </c:pt>
                <c:pt idx="240">
                  <c:v>25.930000000000007</c:v>
                </c:pt>
                <c:pt idx="241">
                  <c:v>25.700000000000003</c:v>
                </c:pt>
                <c:pt idx="242">
                  <c:v>25.659999999999997</c:v>
                </c:pt>
                <c:pt idx="243">
                  <c:v>25.17</c:v>
                </c:pt>
                <c:pt idx="244">
                  <c:v>24.97999999999999</c:v>
                </c:pt>
                <c:pt idx="245">
                  <c:v>24.959999999999994</c:v>
                </c:pt>
                <c:pt idx="246">
                  <c:v>24.769999999999996</c:v>
                </c:pt>
                <c:pt idx="247">
                  <c:v>24.519999999999996</c:v>
                </c:pt>
                <c:pt idx="248">
                  <c:v>24.22999999999999</c:v>
                </c:pt>
                <c:pt idx="249">
                  <c:v>24.159999999999997</c:v>
                </c:pt>
                <c:pt idx="250">
                  <c:v>24.11</c:v>
                </c:pt>
                <c:pt idx="251">
                  <c:v>23.97</c:v>
                </c:pt>
                <c:pt idx="252">
                  <c:v>23.900000000000006</c:v>
                </c:pt>
                <c:pt idx="253">
                  <c:v>23.769999999999996</c:v>
                </c:pt>
                <c:pt idx="254">
                  <c:v>23.64</c:v>
                </c:pt>
                <c:pt idx="255">
                  <c:v>23.64</c:v>
                </c:pt>
                <c:pt idx="256">
                  <c:v>23.72999999999999</c:v>
                </c:pt>
                <c:pt idx="257">
                  <c:v>23.86999999999999</c:v>
                </c:pt>
                <c:pt idx="258">
                  <c:v>23.939999999999998</c:v>
                </c:pt>
                <c:pt idx="259">
                  <c:v>23.879999999999995</c:v>
                </c:pt>
                <c:pt idx="260">
                  <c:v>23.67</c:v>
                </c:pt>
                <c:pt idx="261">
                  <c:v>23.410000000000011</c:v>
                </c:pt>
                <c:pt idx="262">
                  <c:v>23.319999999999993</c:v>
                </c:pt>
                <c:pt idx="263">
                  <c:v>23.370000000000005</c:v>
                </c:pt>
                <c:pt idx="264">
                  <c:v>23.410000000000011</c:v>
                </c:pt>
                <c:pt idx="265">
                  <c:v>23.310000000000002</c:v>
                </c:pt>
                <c:pt idx="266">
                  <c:v>23.179999999999993</c:v>
                </c:pt>
                <c:pt idx="267">
                  <c:v>22.63000000000001</c:v>
                </c:pt>
                <c:pt idx="268">
                  <c:v>22.350000000000009</c:v>
                </c:pt>
                <c:pt idx="269">
                  <c:v>22.209999999999994</c:v>
                </c:pt>
                <c:pt idx="270">
                  <c:v>22.209999999999994</c:v>
                </c:pt>
                <c:pt idx="271">
                  <c:v>22.180000000000007</c:v>
                </c:pt>
                <c:pt idx="272">
                  <c:v>22</c:v>
                </c:pt>
                <c:pt idx="273">
                  <c:v>22.009999999999991</c:v>
                </c:pt>
                <c:pt idx="274">
                  <c:v>21.89</c:v>
                </c:pt>
                <c:pt idx="275">
                  <c:v>21.599999999999994</c:v>
                </c:pt>
                <c:pt idx="276">
                  <c:v>21.429999999999993</c:v>
                </c:pt>
                <c:pt idx="277">
                  <c:v>21.33</c:v>
                </c:pt>
                <c:pt idx="278">
                  <c:v>21.36</c:v>
                </c:pt>
                <c:pt idx="279">
                  <c:v>21.25</c:v>
                </c:pt>
                <c:pt idx="280">
                  <c:v>21.149999999999991</c:v>
                </c:pt>
                <c:pt idx="281">
                  <c:v>20.939999999999998</c:v>
                </c:pt>
                <c:pt idx="282">
                  <c:v>20.209999999999994</c:v>
                </c:pt>
                <c:pt idx="283">
                  <c:v>20.36999999999999</c:v>
                </c:pt>
                <c:pt idx="284">
                  <c:v>20.450000000000003</c:v>
                </c:pt>
                <c:pt idx="285">
                  <c:v>20.72</c:v>
                </c:pt>
                <c:pt idx="286">
                  <c:v>20.959999999999994</c:v>
                </c:pt>
                <c:pt idx="287">
                  <c:v>21.120000000000005</c:v>
                </c:pt>
                <c:pt idx="288">
                  <c:v>21.069999999999993</c:v>
                </c:pt>
                <c:pt idx="289">
                  <c:v>20.989999999999995</c:v>
                </c:pt>
                <c:pt idx="290">
                  <c:v>21.009999999999991</c:v>
                </c:pt>
                <c:pt idx="291">
                  <c:v>21</c:v>
                </c:pt>
                <c:pt idx="292">
                  <c:v>20.97</c:v>
                </c:pt>
                <c:pt idx="293">
                  <c:v>21.11</c:v>
                </c:pt>
                <c:pt idx="294">
                  <c:v>21.319999999999993</c:v>
                </c:pt>
                <c:pt idx="295">
                  <c:v>21.399999999999991</c:v>
                </c:pt>
                <c:pt idx="296">
                  <c:v>21.439999999999998</c:v>
                </c:pt>
                <c:pt idx="297">
                  <c:v>21.86</c:v>
                </c:pt>
                <c:pt idx="298">
                  <c:v>21.72999999999999</c:v>
                </c:pt>
                <c:pt idx="299">
                  <c:v>21.75</c:v>
                </c:pt>
                <c:pt idx="300">
                  <c:v>21.97</c:v>
                </c:pt>
                <c:pt idx="301">
                  <c:v>22.159999999999997</c:v>
                </c:pt>
                <c:pt idx="302">
                  <c:v>22.260000000000005</c:v>
                </c:pt>
                <c:pt idx="303">
                  <c:v>22.22</c:v>
                </c:pt>
                <c:pt idx="304">
                  <c:v>22.319999999999993</c:v>
                </c:pt>
                <c:pt idx="305">
                  <c:v>22.649999999999991</c:v>
                </c:pt>
                <c:pt idx="306">
                  <c:v>22.980000000000004</c:v>
                </c:pt>
                <c:pt idx="307">
                  <c:v>23.290000000000006</c:v>
                </c:pt>
                <c:pt idx="308">
                  <c:v>23.599999999999994</c:v>
                </c:pt>
                <c:pt idx="309">
                  <c:v>23.680000000000007</c:v>
                </c:pt>
                <c:pt idx="310">
                  <c:v>23.730000000000004</c:v>
                </c:pt>
                <c:pt idx="311">
                  <c:v>23.959999999999994</c:v>
                </c:pt>
                <c:pt idx="312">
                  <c:v>24.22</c:v>
                </c:pt>
                <c:pt idx="313">
                  <c:v>24.460000000000008</c:v>
                </c:pt>
                <c:pt idx="314">
                  <c:v>24.769999999999996</c:v>
                </c:pt>
                <c:pt idx="315">
                  <c:v>25.099999999999994</c:v>
                </c:pt>
                <c:pt idx="316">
                  <c:v>25.189999999999998</c:v>
                </c:pt>
                <c:pt idx="317">
                  <c:v>25.290000000000006</c:v>
                </c:pt>
                <c:pt idx="318">
                  <c:v>25.549999999999997</c:v>
                </c:pt>
                <c:pt idx="319">
                  <c:v>25.78</c:v>
                </c:pt>
                <c:pt idx="320">
                  <c:v>25.950000000000003</c:v>
                </c:pt>
                <c:pt idx="321">
                  <c:v>26.159999999999997</c:v>
                </c:pt>
                <c:pt idx="322">
                  <c:v>26.39</c:v>
                </c:pt>
                <c:pt idx="323">
                  <c:v>26.42</c:v>
                </c:pt>
                <c:pt idx="324">
                  <c:v>26.410000000000011</c:v>
                </c:pt>
                <c:pt idx="325">
                  <c:v>26.540000000000006</c:v>
                </c:pt>
                <c:pt idx="326">
                  <c:v>26.790000000000006</c:v>
                </c:pt>
                <c:pt idx="327">
                  <c:v>27.090000000000003</c:v>
                </c:pt>
                <c:pt idx="328">
                  <c:v>27.39</c:v>
                </c:pt>
                <c:pt idx="329">
                  <c:v>27.629999999999995</c:v>
                </c:pt>
                <c:pt idx="330">
                  <c:v>27.61999999999999</c:v>
                </c:pt>
                <c:pt idx="331">
                  <c:v>27.549999999999997</c:v>
                </c:pt>
                <c:pt idx="332">
                  <c:v>27.560000000000002</c:v>
                </c:pt>
                <c:pt idx="333">
                  <c:v>27.53</c:v>
                </c:pt>
                <c:pt idx="334">
                  <c:v>27.560000000000002</c:v>
                </c:pt>
                <c:pt idx="335">
                  <c:v>27.67</c:v>
                </c:pt>
                <c:pt idx="336">
                  <c:v>27.820000000000007</c:v>
                </c:pt>
                <c:pt idx="337">
                  <c:v>27.680000000000007</c:v>
                </c:pt>
                <c:pt idx="338">
                  <c:v>27.649999999999991</c:v>
                </c:pt>
                <c:pt idx="339">
                  <c:v>28.009999999999991</c:v>
                </c:pt>
                <c:pt idx="340">
                  <c:v>28.479999999999997</c:v>
                </c:pt>
                <c:pt idx="341">
                  <c:v>29.070000000000007</c:v>
                </c:pt>
                <c:pt idx="342">
                  <c:v>29.449999999999996</c:v>
                </c:pt>
                <c:pt idx="343">
                  <c:v>29.700000000000003</c:v>
                </c:pt>
                <c:pt idx="344">
                  <c:v>29.78</c:v>
                </c:pt>
                <c:pt idx="345">
                  <c:v>29.730000000000004</c:v>
                </c:pt>
                <c:pt idx="346">
                  <c:v>29.930000000000007</c:v>
                </c:pt>
                <c:pt idx="347">
                  <c:v>30.28</c:v>
                </c:pt>
                <c:pt idx="348">
                  <c:v>30.629999999999995</c:v>
                </c:pt>
                <c:pt idx="349">
                  <c:v>30.859999999999992</c:v>
                </c:pt>
                <c:pt idx="350">
                  <c:v>31.119999999999997</c:v>
                </c:pt>
                <c:pt idx="351">
                  <c:v>31.290000000000006</c:v>
                </c:pt>
                <c:pt idx="352">
                  <c:v>31.65</c:v>
                </c:pt>
                <c:pt idx="353">
                  <c:v>32.28</c:v>
                </c:pt>
                <c:pt idx="354">
                  <c:v>33.069999999999993</c:v>
                </c:pt>
                <c:pt idx="355">
                  <c:v>33.900000000000006</c:v>
                </c:pt>
                <c:pt idx="356">
                  <c:v>34.5</c:v>
                </c:pt>
                <c:pt idx="357">
                  <c:v>34.85</c:v>
                </c:pt>
                <c:pt idx="358">
                  <c:v>35.11</c:v>
                </c:pt>
                <c:pt idx="359">
                  <c:v>35.409999999999997</c:v>
                </c:pt>
                <c:pt idx="360">
                  <c:v>35.56</c:v>
                </c:pt>
                <c:pt idx="361">
                  <c:v>35.619999999999997</c:v>
                </c:pt>
                <c:pt idx="362">
                  <c:v>35.489999999999995</c:v>
                </c:pt>
                <c:pt idx="363">
                  <c:v>35.209999999999994</c:v>
                </c:pt>
              </c:numCache>
            </c:numRef>
          </c:val>
          <c:extLst>
            <c:ext xmlns:c16="http://schemas.microsoft.com/office/drawing/2014/chart" uri="{C3380CC4-5D6E-409C-BE32-E72D297353CC}">
              <c16:uniqueId val="{00000001-FDB0-4CBA-921C-D6AA1AEEB748}"/>
            </c:ext>
          </c:extLst>
        </c:ser>
        <c:dLbls>
          <c:showLegendKey val="0"/>
          <c:showVal val="0"/>
          <c:showCatName val="0"/>
          <c:showSerName val="0"/>
          <c:showPercent val="0"/>
          <c:showBubbleSize val="0"/>
        </c:dLbls>
        <c:axId val="763737072"/>
        <c:axId val="763739592"/>
      </c:areaChart>
      <c:lineChart>
        <c:grouping val="standard"/>
        <c:varyColors val="0"/>
        <c:ser>
          <c:idx val="0"/>
          <c:order val="0"/>
          <c:tx>
            <c:strRef>
              <c:f>'[Sähkön hintatilastot 2023.xlsx]Kaasu (2)'!$B$1</c:f>
              <c:strCache>
                <c:ptCount val="1"/>
                <c:pt idx="0">
                  <c:v>2023</c:v>
                </c:pt>
              </c:strCache>
            </c:strRef>
          </c:tx>
          <c:spPr>
            <a:ln w="28575" cap="rnd">
              <a:solidFill>
                <a:schemeClr val="tx2"/>
              </a:solidFill>
              <a:round/>
            </a:ln>
            <a:effectLst/>
          </c:spPr>
          <c:marker>
            <c:symbol val="none"/>
          </c:marker>
          <c:cat>
            <c:strRef>
              <c:f>'[Sähkön hintatilastot 2023.xlsx]Kaasu (2)'!$I$2:$I$365</c:f>
              <c:strCache>
                <c:ptCount val="335"/>
                <c:pt idx="0">
                  <c:v>January</c:v>
                </c:pt>
                <c:pt idx="31">
                  <c:v>February</c:v>
                </c:pt>
                <c:pt idx="59">
                  <c:v>March</c:v>
                </c:pt>
                <c:pt idx="90">
                  <c:v>April</c:v>
                </c:pt>
                <c:pt idx="120">
                  <c:v>May</c:v>
                </c:pt>
                <c:pt idx="151">
                  <c:v>June</c:v>
                </c:pt>
                <c:pt idx="181">
                  <c:v>July</c:v>
                </c:pt>
                <c:pt idx="212">
                  <c:v>August</c:v>
                </c:pt>
                <c:pt idx="243">
                  <c:v>September</c:v>
                </c:pt>
                <c:pt idx="273">
                  <c:v>October</c:v>
                </c:pt>
                <c:pt idx="304">
                  <c:v>November</c:v>
                </c:pt>
                <c:pt idx="334">
                  <c:v>December</c:v>
                </c:pt>
              </c:strCache>
            </c:strRef>
          </c:cat>
          <c:val>
            <c:numRef>
              <c:f>'[Sähkön hintatilastot 2023.xlsx]Kaasu (2)'!$B$2:$B$365</c:f>
              <c:numCache>
                <c:formatCode>0.0</c:formatCode>
                <c:ptCount val="364"/>
                <c:pt idx="0">
                  <c:v>83.53</c:v>
                </c:pt>
                <c:pt idx="1">
                  <c:v>83.52</c:v>
                </c:pt>
                <c:pt idx="2">
                  <c:v>83.43</c:v>
                </c:pt>
                <c:pt idx="3">
                  <c:v>83.37</c:v>
                </c:pt>
                <c:pt idx="4">
                  <c:v>83.23</c:v>
                </c:pt>
                <c:pt idx="5">
                  <c:v>83.18</c:v>
                </c:pt>
                <c:pt idx="6">
                  <c:v>83.15</c:v>
                </c:pt>
                <c:pt idx="7">
                  <c:v>83.08</c:v>
                </c:pt>
                <c:pt idx="8">
                  <c:v>82.86</c:v>
                </c:pt>
                <c:pt idx="9">
                  <c:v>82.61</c:v>
                </c:pt>
                <c:pt idx="10">
                  <c:v>82.35</c:v>
                </c:pt>
                <c:pt idx="11">
                  <c:v>82.14</c:v>
                </c:pt>
                <c:pt idx="12">
                  <c:v>81.91</c:v>
                </c:pt>
                <c:pt idx="13">
                  <c:v>81.72</c:v>
                </c:pt>
                <c:pt idx="14">
                  <c:v>81.510000000000005</c:v>
                </c:pt>
                <c:pt idx="15">
                  <c:v>81.09</c:v>
                </c:pt>
                <c:pt idx="16">
                  <c:v>80.61</c:v>
                </c:pt>
                <c:pt idx="17">
                  <c:v>80.11</c:v>
                </c:pt>
                <c:pt idx="18">
                  <c:v>79.52</c:v>
                </c:pt>
                <c:pt idx="19">
                  <c:v>78.91</c:v>
                </c:pt>
                <c:pt idx="20">
                  <c:v>78.38</c:v>
                </c:pt>
                <c:pt idx="21">
                  <c:v>77.83</c:v>
                </c:pt>
                <c:pt idx="22">
                  <c:v>77.06</c:v>
                </c:pt>
                <c:pt idx="23">
                  <c:v>76.33</c:v>
                </c:pt>
                <c:pt idx="24">
                  <c:v>75.650000000000006</c:v>
                </c:pt>
                <c:pt idx="25">
                  <c:v>75.010000000000005</c:v>
                </c:pt>
                <c:pt idx="26">
                  <c:v>74.31</c:v>
                </c:pt>
                <c:pt idx="27">
                  <c:v>73.73</c:v>
                </c:pt>
                <c:pt idx="28">
                  <c:v>73.2</c:v>
                </c:pt>
                <c:pt idx="29">
                  <c:v>72.63</c:v>
                </c:pt>
                <c:pt idx="30">
                  <c:v>72.14</c:v>
                </c:pt>
                <c:pt idx="31">
                  <c:v>71.67</c:v>
                </c:pt>
                <c:pt idx="32">
                  <c:v>71.22</c:v>
                </c:pt>
                <c:pt idx="33">
                  <c:v>70.84</c:v>
                </c:pt>
                <c:pt idx="34">
                  <c:v>70.53</c:v>
                </c:pt>
                <c:pt idx="35">
                  <c:v>70.22</c:v>
                </c:pt>
                <c:pt idx="36">
                  <c:v>69.56</c:v>
                </c:pt>
                <c:pt idx="37">
                  <c:v>68.91</c:v>
                </c:pt>
                <c:pt idx="38">
                  <c:v>68.25</c:v>
                </c:pt>
                <c:pt idx="39">
                  <c:v>67.58</c:v>
                </c:pt>
                <c:pt idx="40">
                  <c:v>66.989999999999995</c:v>
                </c:pt>
                <c:pt idx="41">
                  <c:v>66.56</c:v>
                </c:pt>
                <c:pt idx="42">
                  <c:v>66.2</c:v>
                </c:pt>
                <c:pt idx="43">
                  <c:v>65.75</c:v>
                </c:pt>
                <c:pt idx="44">
                  <c:v>65.31</c:v>
                </c:pt>
                <c:pt idx="45">
                  <c:v>64.89</c:v>
                </c:pt>
                <c:pt idx="46">
                  <c:v>64.55</c:v>
                </c:pt>
                <c:pt idx="47">
                  <c:v>64.3</c:v>
                </c:pt>
                <c:pt idx="48">
                  <c:v>64.19</c:v>
                </c:pt>
                <c:pt idx="49">
                  <c:v>64.06</c:v>
                </c:pt>
                <c:pt idx="50">
                  <c:v>63.82</c:v>
                </c:pt>
                <c:pt idx="51">
                  <c:v>63.52</c:v>
                </c:pt>
                <c:pt idx="52">
                  <c:v>63.23</c:v>
                </c:pt>
                <c:pt idx="53">
                  <c:v>62.96</c:v>
                </c:pt>
                <c:pt idx="54">
                  <c:v>62.68</c:v>
                </c:pt>
                <c:pt idx="55">
                  <c:v>62.44</c:v>
                </c:pt>
                <c:pt idx="56">
                  <c:v>62.2</c:v>
                </c:pt>
                <c:pt idx="57">
                  <c:v>61.59</c:v>
                </c:pt>
                <c:pt idx="58">
                  <c:v>61.06</c:v>
                </c:pt>
                <c:pt idx="59">
                  <c:v>60.64</c:v>
                </c:pt>
                <c:pt idx="60">
                  <c:v>60.16</c:v>
                </c:pt>
                <c:pt idx="61">
                  <c:v>59.72</c:v>
                </c:pt>
                <c:pt idx="62">
                  <c:v>59.52</c:v>
                </c:pt>
                <c:pt idx="63">
                  <c:v>58.96</c:v>
                </c:pt>
                <c:pt idx="64">
                  <c:v>58.56</c:v>
                </c:pt>
                <c:pt idx="65">
                  <c:v>58.05</c:v>
                </c:pt>
                <c:pt idx="66">
                  <c:v>57.55</c:v>
                </c:pt>
                <c:pt idx="67">
                  <c:v>57.17</c:v>
                </c:pt>
                <c:pt idx="68">
                  <c:v>56.88</c:v>
                </c:pt>
                <c:pt idx="69">
                  <c:v>56.65</c:v>
                </c:pt>
                <c:pt idx="70">
                  <c:v>56.5</c:v>
                </c:pt>
                <c:pt idx="71">
                  <c:v>56.4</c:v>
                </c:pt>
                <c:pt idx="72">
                  <c:v>56.24</c:v>
                </c:pt>
                <c:pt idx="73">
                  <c:v>55.98</c:v>
                </c:pt>
                <c:pt idx="74">
                  <c:v>55.78</c:v>
                </c:pt>
                <c:pt idx="75">
                  <c:v>55.69</c:v>
                </c:pt>
                <c:pt idx="76">
                  <c:v>55.74</c:v>
                </c:pt>
                <c:pt idx="77">
                  <c:v>55.77</c:v>
                </c:pt>
                <c:pt idx="78">
                  <c:v>55.65</c:v>
                </c:pt>
                <c:pt idx="79">
                  <c:v>55.6</c:v>
                </c:pt>
                <c:pt idx="80">
                  <c:v>55.63</c:v>
                </c:pt>
                <c:pt idx="81">
                  <c:v>55.7</c:v>
                </c:pt>
                <c:pt idx="82">
                  <c:v>55.83</c:v>
                </c:pt>
                <c:pt idx="83">
                  <c:v>56.03</c:v>
                </c:pt>
                <c:pt idx="84">
                  <c:v>56.03</c:v>
                </c:pt>
                <c:pt idx="85">
                  <c:v>55.9</c:v>
                </c:pt>
                <c:pt idx="86">
                  <c:v>55.69</c:v>
                </c:pt>
                <c:pt idx="87">
                  <c:v>55.61</c:v>
                </c:pt>
                <c:pt idx="88">
                  <c:v>55.65</c:v>
                </c:pt>
                <c:pt idx="89">
                  <c:v>55.84</c:v>
                </c:pt>
                <c:pt idx="90">
                  <c:v>55.88</c:v>
                </c:pt>
                <c:pt idx="91">
                  <c:v>55.94</c:v>
                </c:pt>
                <c:pt idx="92">
                  <c:v>55.87</c:v>
                </c:pt>
                <c:pt idx="93">
                  <c:v>55.74</c:v>
                </c:pt>
                <c:pt idx="94">
                  <c:v>55.62</c:v>
                </c:pt>
                <c:pt idx="95">
                  <c:v>55.54</c:v>
                </c:pt>
                <c:pt idx="96">
                  <c:v>55.47</c:v>
                </c:pt>
                <c:pt idx="97">
                  <c:v>55.58</c:v>
                </c:pt>
                <c:pt idx="98">
                  <c:v>55.76</c:v>
                </c:pt>
                <c:pt idx="99">
                  <c:v>55.97</c:v>
                </c:pt>
                <c:pt idx="100">
                  <c:v>56.11</c:v>
                </c:pt>
                <c:pt idx="101">
                  <c:v>56.19</c:v>
                </c:pt>
                <c:pt idx="102">
                  <c:v>56.27</c:v>
                </c:pt>
                <c:pt idx="103">
                  <c:v>56.27</c:v>
                </c:pt>
                <c:pt idx="104">
                  <c:v>56.38</c:v>
                </c:pt>
                <c:pt idx="105">
                  <c:v>56.59</c:v>
                </c:pt>
                <c:pt idx="106">
                  <c:v>56.71</c:v>
                </c:pt>
                <c:pt idx="107">
                  <c:v>56.85</c:v>
                </c:pt>
                <c:pt idx="108">
                  <c:v>57.01</c:v>
                </c:pt>
                <c:pt idx="109">
                  <c:v>57.16</c:v>
                </c:pt>
                <c:pt idx="110">
                  <c:v>57.32</c:v>
                </c:pt>
                <c:pt idx="111">
                  <c:v>57.64</c:v>
                </c:pt>
                <c:pt idx="112">
                  <c:v>58</c:v>
                </c:pt>
                <c:pt idx="113">
                  <c:v>58.28</c:v>
                </c:pt>
                <c:pt idx="114">
                  <c:v>58.5</c:v>
                </c:pt>
                <c:pt idx="115">
                  <c:v>58.6</c:v>
                </c:pt>
                <c:pt idx="116">
                  <c:v>58.77</c:v>
                </c:pt>
                <c:pt idx="117">
                  <c:v>59</c:v>
                </c:pt>
                <c:pt idx="118">
                  <c:v>59.35</c:v>
                </c:pt>
                <c:pt idx="119">
                  <c:v>59.79</c:v>
                </c:pt>
                <c:pt idx="120">
                  <c:v>60.21</c:v>
                </c:pt>
                <c:pt idx="121">
                  <c:v>60.43</c:v>
                </c:pt>
                <c:pt idx="122">
                  <c:v>60.66</c:v>
                </c:pt>
                <c:pt idx="123">
                  <c:v>60.85</c:v>
                </c:pt>
                <c:pt idx="124">
                  <c:v>61.16</c:v>
                </c:pt>
                <c:pt idx="125">
                  <c:v>61.51</c:v>
                </c:pt>
                <c:pt idx="126">
                  <c:v>61.87</c:v>
                </c:pt>
                <c:pt idx="127">
                  <c:v>62.16</c:v>
                </c:pt>
                <c:pt idx="128">
                  <c:v>62.38</c:v>
                </c:pt>
                <c:pt idx="129">
                  <c:v>62.59</c:v>
                </c:pt>
                <c:pt idx="130">
                  <c:v>62.81</c:v>
                </c:pt>
                <c:pt idx="131">
                  <c:v>63.07</c:v>
                </c:pt>
                <c:pt idx="132">
                  <c:v>63.47</c:v>
                </c:pt>
                <c:pt idx="133">
                  <c:v>63.87</c:v>
                </c:pt>
                <c:pt idx="134">
                  <c:v>64.069999999999993</c:v>
                </c:pt>
                <c:pt idx="135">
                  <c:v>64.42</c:v>
                </c:pt>
                <c:pt idx="136">
                  <c:v>64.7</c:v>
                </c:pt>
                <c:pt idx="137">
                  <c:v>64.989999999999995</c:v>
                </c:pt>
                <c:pt idx="138">
                  <c:v>65.209999999999994</c:v>
                </c:pt>
                <c:pt idx="139">
                  <c:v>65.63</c:v>
                </c:pt>
                <c:pt idx="140">
                  <c:v>66.069999999999993</c:v>
                </c:pt>
                <c:pt idx="141">
                  <c:v>66.34</c:v>
                </c:pt>
                <c:pt idx="142">
                  <c:v>66.599999999999994</c:v>
                </c:pt>
                <c:pt idx="143">
                  <c:v>66.819999999999993</c:v>
                </c:pt>
                <c:pt idx="144">
                  <c:v>67.069999999999993</c:v>
                </c:pt>
                <c:pt idx="145">
                  <c:v>67.39</c:v>
                </c:pt>
                <c:pt idx="146">
                  <c:v>67.78</c:v>
                </c:pt>
                <c:pt idx="147">
                  <c:v>68.150000000000006</c:v>
                </c:pt>
                <c:pt idx="148">
                  <c:v>68.48</c:v>
                </c:pt>
                <c:pt idx="149">
                  <c:v>68.739999999999995</c:v>
                </c:pt>
                <c:pt idx="150">
                  <c:v>69</c:v>
                </c:pt>
                <c:pt idx="151">
                  <c:v>69.23</c:v>
                </c:pt>
                <c:pt idx="152">
                  <c:v>69.61</c:v>
                </c:pt>
                <c:pt idx="153">
                  <c:v>69.959999999999994</c:v>
                </c:pt>
                <c:pt idx="154">
                  <c:v>70.31</c:v>
                </c:pt>
                <c:pt idx="155">
                  <c:v>70.540000000000006</c:v>
                </c:pt>
                <c:pt idx="156">
                  <c:v>70.739999999999995</c:v>
                </c:pt>
                <c:pt idx="157">
                  <c:v>70.94</c:v>
                </c:pt>
                <c:pt idx="158">
                  <c:v>71.2</c:v>
                </c:pt>
                <c:pt idx="159">
                  <c:v>71.510000000000005</c:v>
                </c:pt>
                <c:pt idx="160">
                  <c:v>71.89</c:v>
                </c:pt>
                <c:pt idx="161">
                  <c:v>72.27</c:v>
                </c:pt>
                <c:pt idx="162">
                  <c:v>72.56</c:v>
                </c:pt>
                <c:pt idx="163">
                  <c:v>72.86</c:v>
                </c:pt>
                <c:pt idx="164">
                  <c:v>73.13</c:v>
                </c:pt>
                <c:pt idx="165">
                  <c:v>73.38</c:v>
                </c:pt>
                <c:pt idx="166">
                  <c:v>73.67</c:v>
                </c:pt>
                <c:pt idx="167">
                  <c:v>74</c:v>
                </c:pt>
                <c:pt idx="168">
                  <c:v>74.38</c:v>
                </c:pt>
                <c:pt idx="169">
                  <c:v>74.650000000000006</c:v>
                </c:pt>
                <c:pt idx="170">
                  <c:v>74.930000000000007</c:v>
                </c:pt>
                <c:pt idx="171">
                  <c:v>75.03</c:v>
                </c:pt>
                <c:pt idx="172">
                  <c:v>75.180000000000007</c:v>
                </c:pt>
                <c:pt idx="173">
                  <c:v>75.42</c:v>
                </c:pt>
                <c:pt idx="174">
                  <c:v>75.78</c:v>
                </c:pt>
                <c:pt idx="175">
                  <c:v>76.14</c:v>
                </c:pt>
                <c:pt idx="176">
                  <c:v>76.41</c:v>
                </c:pt>
                <c:pt idx="177">
                  <c:v>76.63</c:v>
                </c:pt>
                <c:pt idx="178">
                  <c:v>76.83</c:v>
                </c:pt>
                <c:pt idx="179">
                  <c:v>77.03</c:v>
                </c:pt>
                <c:pt idx="180">
                  <c:v>77.28</c:v>
                </c:pt>
                <c:pt idx="181">
                  <c:v>77.5</c:v>
                </c:pt>
                <c:pt idx="182">
                  <c:v>77.849999999999994</c:v>
                </c:pt>
                <c:pt idx="183">
                  <c:v>78.11</c:v>
                </c:pt>
                <c:pt idx="184">
                  <c:v>78.319999999999993</c:v>
                </c:pt>
                <c:pt idx="185">
                  <c:v>78.599999999999994</c:v>
                </c:pt>
                <c:pt idx="186">
                  <c:v>78.849999999999994</c:v>
                </c:pt>
                <c:pt idx="187">
                  <c:v>79.14</c:v>
                </c:pt>
                <c:pt idx="188">
                  <c:v>79.5</c:v>
                </c:pt>
                <c:pt idx="189">
                  <c:v>79.849999999999994</c:v>
                </c:pt>
                <c:pt idx="190">
                  <c:v>80.13</c:v>
                </c:pt>
                <c:pt idx="191">
                  <c:v>80.349999999999994</c:v>
                </c:pt>
                <c:pt idx="192">
                  <c:v>80.53</c:v>
                </c:pt>
                <c:pt idx="193">
                  <c:v>80.760000000000005</c:v>
                </c:pt>
                <c:pt idx="194">
                  <c:v>81.05</c:v>
                </c:pt>
                <c:pt idx="195">
                  <c:v>81.430000000000007</c:v>
                </c:pt>
                <c:pt idx="196">
                  <c:v>81.81</c:v>
                </c:pt>
                <c:pt idx="197">
                  <c:v>82.09</c:v>
                </c:pt>
                <c:pt idx="198">
                  <c:v>82.33</c:v>
                </c:pt>
                <c:pt idx="199">
                  <c:v>82.55</c:v>
                </c:pt>
                <c:pt idx="200">
                  <c:v>82.76</c:v>
                </c:pt>
                <c:pt idx="201">
                  <c:v>83.02</c:v>
                </c:pt>
                <c:pt idx="202">
                  <c:v>83.37</c:v>
                </c:pt>
                <c:pt idx="203">
                  <c:v>83.74</c:v>
                </c:pt>
                <c:pt idx="204">
                  <c:v>84</c:v>
                </c:pt>
                <c:pt idx="205">
                  <c:v>84.25</c:v>
                </c:pt>
                <c:pt idx="206">
                  <c:v>84.51</c:v>
                </c:pt>
                <c:pt idx="207">
                  <c:v>84.78</c:v>
                </c:pt>
                <c:pt idx="208">
                  <c:v>85.03</c:v>
                </c:pt>
                <c:pt idx="209">
                  <c:v>85.4</c:v>
                </c:pt>
                <c:pt idx="210">
                  <c:v>85.79</c:v>
                </c:pt>
                <c:pt idx="211">
                  <c:v>86.09</c:v>
                </c:pt>
                <c:pt idx="212">
                  <c:v>85.97</c:v>
                </c:pt>
                <c:pt idx="213">
                  <c:v>86.26</c:v>
                </c:pt>
                <c:pt idx="214">
                  <c:v>86.51</c:v>
                </c:pt>
                <c:pt idx="215">
                  <c:v>86.74</c:v>
                </c:pt>
                <c:pt idx="216">
                  <c:v>87.04</c:v>
                </c:pt>
                <c:pt idx="217">
                  <c:v>87.37</c:v>
                </c:pt>
                <c:pt idx="218">
                  <c:v>87.66</c:v>
                </c:pt>
                <c:pt idx="219">
                  <c:v>87.97</c:v>
                </c:pt>
                <c:pt idx="220">
                  <c:v>88.24</c:v>
                </c:pt>
                <c:pt idx="221">
                  <c:v>88.51</c:v>
                </c:pt>
                <c:pt idx="222">
                  <c:v>88.68</c:v>
                </c:pt>
                <c:pt idx="223">
                  <c:v>89.05</c:v>
                </c:pt>
                <c:pt idx="224">
                  <c:v>89.41</c:v>
                </c:pt>
                <c:pt idx="225">
                  <c:v>89.71</c:v>
                </c:pt>
                <c:pt idx="226">
                  <c:v>89.85</c:v>
                </c:pt>
                <c:pt idx="227">
                  <c:v>90.11</c:v>
                </c:pt>
                <c:pt idx="228">
                  <c:v>90.41</c:v>
                </c:pt>
                <c:pt idx="229">
                  <c:v>90.71</c:v>
                </c:pt>
                <c:pt idx="230">
                  <c:v>91.02</c:v>
                </c:pt>
                <c:pt idx="231">
                  <c:v>91.31</c:v>
                </c:pt>
                <c:pt idx="232">
                  <c:v>91.53</c:v>
                </c:pt>
                <c:pt idx="233">
                  <c:v>91.6</c:v>
                </c:pt>
                <c:pt idx="234">
                  <c:v>91.83</c:v>
                </c:pt>
                <c:pt idx="235">
                  <c:v>91.94</c:v>
                </c:pt>
                <c:pt idx="236">
                  <c:v>92.09</c:v>
                </c:pt>
                <c:pt idx="237">
                  <c:v>92.28</c:v>
                </c:pt>
                <c:pt idx="238">
                  <c:v>92.5</c:v>
                </c:pt>
                <c:pt idx="239">
                  <c:v>92.62</c:v>
                </c:pt>
                <c:pt idx="240">
                  <c:v>92.68</c:v>
                </c:pt>
                <c:pt idx="241">
                  <c:v>92.77</c:v>
                </c:pt>
                <c:pt idx="242">
                  <c:v>92.92</c:v>
                </c:pt>
                <c:pt idx="243">
                  <c:v>92.86</c:v>
                </c:pt>
                <c:pt idx="244">
                  <c:v>92.88</c:v>
                </c:pt>
                <c:pt idx="245">
                  <c:v>93.08</c:v>
                </c:pt>
                <c:pt idx="246">
                  <c:v>93.19</c:v>
                </c:pt>
                <c:pt idx="247">
                  <c:v>93.28</c:v>
                </c:pt>
                <c:pt idx="248">
                  <c:v>93.32</c:v>
                </c:pt>
                <c:pt idx="249">
                  <c:v>93.38</c:v>
                </c:pt>
                <c:pt idx="250">
                  <c:v>93.43</c:v>
                </c:pt>
                <c:pt idx="251">
                  <c:v>93.55</c:v>
                </c:pt>
                <c:pt idx="252">
                  <c:v>93.66</c:v>
                </c:pt>
                <c:pt idx="253">
                  <c:v>93.69</c:v>
                </c:pt>
                <c:pt idx="254">
                  <c:v>93.69</c:v>
                </c:pt>
                <c:pt idx="255">
                  <c:v>93.7</c:v>
                </c:pt>
                <c:pt idx="256">
                  <c:v>93.71</c:v>
                </c:pt>
                <c:pt idx="257">
                  <c:v>93.77</c:v>
                </c:pt>
                <c:pt idx="258">
                  <c:v>93.86</c:v>
                </c:pt>
                <c:pt idx="259">
                  <c:v>94</c:v>
                </c:pt>
                <c:pt idx="260">
                  <c:v>94.09</c:v>
                </c:pt>
                <c:pt idx="261">
                  <c:v>94.18</c:v>
                </c:pt>
                <c:pt idx="262">
                  <c:v>94.24</c:v>
                </c:pt>
                <c:pt idx="263">
                  <c:v>94.33</c:v>
                </c:pt>
                <c:pt idx="264">
                  <c:v>94.45</c:v>
                </c:pt>
                <c:pt idx="265">
                  <c:v>94.61</c:v>
                </c:pt>
                <c:pt idx="266">
                  <c:v>94.81</c:v>
                </c:pt>
                <c:pt idx="267">
                  <c:v>94.93</c:v>
                </c:pt>
                <c:pt idx="268">
                  <c:v>95.03</c:v>
                </c:pt>
                <c:pt idx="269">
                  <c:v>95.15</c:v>
                </c:pt>
                <c:pt idx="270">
                  <c:v>95.27</c:v>
                </c:pt>
                <c:pt idx="271">
                  <c:v>95.41</c:v>
                </c:pt>
                <c:pt idx="272">
                  <c:v>95.62</c:v>
                </c:pt>
                <c:pt idx="273">
                  <c:v>95.99</c:v>
                </c:pt>
                <c:pt idx="274">
                  <c:v>96.15</c:v>
                </c:pt>
                <c:pt idx="275">
                  <c:v>96.33</c:v>
                </c:pt>
                <c:pt idx="276">
                  <c:v>96.46</c:v>
                </c:pt>
                <c:pt idx="277">
                  <c:v>96.53</c:v>
                </c:pt>
                <c:pt idx="278">
                  <c:v>96.69</c:v>
                </c:pt>
                <c:pt idx="279">
                  <c:v>96.86</c:v>
                </c:pt>
                <c:pt idx="280">
                  <c:v>97</c:v>
                </c:pt>
                <c:pt idx="281">
                  <c:v>97.09</c:v>
                </c:pt>
                <c:pt idx="282">
                  <c:v>97.16</c:v>
                </c:pt>
                <c:pt idx="283">
                  <c:v>97.32</c:v>
                </c:pt>
                <c:pt idx="284">
                  <c:v>97.45</c:v>
                </c:pt>
                <c:pt idx="285">
                  <c:v>97.66</c:v>
                </c:pt>
                <c:pt idx="286">
                  <c:v>97.88</c:v>
                </c:pt>
                <c:pt idx="287">
                  <c:v>98.04</c:v>
                </c:pt>
                <c:pt idx="288">
                  <c:v>98.07</c:v>
                </c:pt>
                <c:pt idx="289">
                  <c:v>98.08</c:v>
                </c:pt>
                <c:pt idx="290">
                  <c:v>98.1</c:v>
                </c:pt>
                <c:pt idx="291">
                  <c:v>98.15</c:v>
                </c:pt>
                <c:pt idx="292">
                  <c:v>98.24</c:v>
                </c:pt>
                <c:pt idx="293">
                  <c:v>98.4</c:v>
                </c:pt>
                <c:pt idx="294">
                  <c:v>98.55</c:v>
                </c:pt>
                <c:pt idx="295">
                  <c:v>98.6</c:v>
                </c:pt>
                <c:pt idx="296">
                  <c:v>98.66</c:v>
                </c:pt>
                <c:pt idx="297">
                  <c:v>98.96</c:v>
                </c:pt>
                <c:pt idx="298">
                  <c:v>98.74</c:v>
                </c:pt>
                <c:pt idx="299">
                  <c:v>98.79</c:v>
                </c:pt>
                <c:pt idx="300">
                  <c:v>98.97</c:v>
                </c:pt>
                <c:pt idx="301">
                  <c:v>99.14</c:v>
                </c:pt>
                <c:pt idx="302">
                  <c:v>99.23</c:v>
                </c:pt>
                <c:pt idx="303">
                  <c:v>99.31</c:v>
                </c:pt>
                <c:pt idx="304">
                  <c:v>99.41</c:v>
                </c:pt>
                <c:pt idx="305">
                  <c:v>99.49</c:v>
                </c:pt>
                <c:pt idx="306">
                  <c:v>99.5</c:v>
                </c:pt>
                <c:pt idx="307">
                  <c:v>99.56</c:v>
                </c:pt>
                <c:pt idx="308">
                  <c:v>99.63</c:v>
                </c:pt>
                <c:pt idx="309">
                  <c:v>99.62</c:v>
                </c:pt>
                <c:pt idx="310">
                  <c:v>99.61</c:v>
                </c:pt>
                <c:pt idx="311">
                  <c:v>99.57</c:v>
                </c:pt>
                <c:pt idx="312">
                  <c:v>99.53</c:v>
                </c:pt>
                <c:pt idx="313">
                  <c:v>99.48</c:v>
                </c:pt>
                <c:pt idx="314">
                  <c:v>99.49</c:v>
                </c:pt>
                <c:pt idx="315">
                  <c:v>99.5</c:v>
                </c:pt>
                <c:pt idx="316">
                  <c:v>99.42</c:v>
                </c:pt>
                <c:pt idx="317">
                  <c:v>99.4</c:v>
                </c:pt>
                <c:pt idx="318">
                  <c:v>99.35</c:v>
                </c:pt>
                <c:pt idx="319">
                  <c:v>99.2</c:v>
                </c:pt>
                <c:pt idx="320">
                  <c:v>99.04</c:v>
                </c:pt>
                <c:pt idx="321">
                  <c:v>98.97</c:v>
                </c:pt>
                <c:pt idx="322">
                  <c:v>99</c:v>
                </c:pt>
                <c:pt idx="323">
                  <c:v>98.88</c:v>
                </c:pt>
                <c:pt idx="324">
                  <c:v>98.68</c:v>
                </c:pt>
                <c:pt idx="325">
                  <c:v>98.4</c:v>
                </c:pt>
                <c:pt idx="326">
                  <c:v>98.17</c:v>
                </c:pt>
                <c:pt idx="327">
                  <c:v>97.92</c:v>
                </c:pt>
                <c:pt idx="328">
                  <c:v>97.69</c:v>
                </c:pt>
                <c:pt idx="329">
                  <c:v>97.42</c:v>
                </c:pt>
                <c:pt idx="330">
                  <c:v>96.99</c:v>
                </c:pt>
                <c:pt idx="331">
                  <c:v>96.5</c:v>
                </c:pt>
                <c:pt idx="332">
                  <c:v>95.92</c:v>
                </c:pt>
                <c:pt idx="333">
                  <c:v>95.34</c:v>
                </c:pt>
                <c:pt idx="334">
                  <c:v>94.81</c:v>
                </c:pt>
                <c:pt idx="335">
                  <c:v>94.33</c:v>
                </c:pt>
                <c:pt idx="336">
                  <c:v>93.9</c:v>
                </c:pt>
                <c:pt idx="337">
                  <c:v>93.31</c:v>
                </c:pt>
                <c:pt idx="338">
                  <c:v>92.73</c:v>
                </c:pt>
                <c:pt idx="339">
                  <c:v>92.15</c:v>
                </c:pt>
                <c:pt idx="340">
                  <c:v>91.63</c:v>
                </c:pt>
                <c:pt idx="341">
                  <c:v>91.2</c:v>
                </c:pt>
                <c:pt idx="342">
                  <c:v>90.94</c:v>
                </c:pt>
                <c:pt idx="343">
                  <c:v>90.75</c:v>
                </c:pt>
                <c:pt idx="344">
                  <c:v>90.43</c:v>
                </c:pt>
                <c:pt idx="345">
                  <c:v>90.09</c:v>
                </c:pt>
                <c:pt idx="346">
                  <c:v>89.74</c:v>
                </c:pt>
                <c:pt idx="347">
                  <c:v>89.36</c:v>
                </c:pt>
                <c:pt idx="348">
                  <c:v>89.03</c:v>
                </c:pt>
                <c:pt idx="349">
                  <c:v>88.87</c:v>
                </c:pt>
                <c:pt idx="350">
                  <c:v>88.69</c:v>
                </c:pt>
                <c:pt idx="351">
                  <c:v>87.45</c:v>
                </c:pt>
                <c:pt idx="352">
                  <c:v>87.95</c:v>
                </c:pt>
                <c:pt idx="353">
                  <c:v>87.63</c:v>
                </c:pt>
                <c:pt idx="354">
                  <c:v>87.41</c:v>
                </c:pt>
                <c:pt idx="355">
                  <c:v>87.23</c:v>
                </c:pt>
                <c:pt idx="356">
                  <c:v>87.12</c:v>
                </c:pt>
                <c:pt idx="357">
                  <c:v>87.07</c:v>
                </c:pt>
                <c:pt idx="358">
                  <c:v>87.05</c:v>
                </c:pt>
                <c:pt idx="359">
                  <c:v>86.99</c:v>
                </c:pt>
                <c:pt idx="360">
                  <c:v>86.84</c:v>
                </c:pt>
                <c:pt idx="361">
                  <c:v>86.73</c:v>
                </c:pt>
                <c:pt idx="362">
                  <c:v>86.6</c:v>
                </c:pt>
                <c:pt idx="363">
                  <c:v>86.56</c:v>
                </c:pt>
              </c:numCache>
            </c:numRef>
          </c:val>
          <c:smooth val="0"/>
          <c:extLst>
            <c:ext xmlns:c16="http://schemas.microsoft.com/office/drawing/2014/chart" uri="{C3380CC4-5D6E-409C-BE32-E72D297353CC}">
              <c16:uniqueId val="{00000002-FDB0-4CBA-921C-D6AA1AEEB748}"/>
            </c:ext>
          </c:extLst>
        </c:ser>
        <c:ser>
          <c:idx val="1"/>
          <c:order val="1"/>
          <c:tx>
            <c:strRef>
              <c:f>'[Sähkön hintatilastot 2023.xlsx]Kaasu (2)'!$C$1</c:f>
              <c:strCache>
                <c:ptCount val="1"/>
                <c:pt idx="0">
                  <c:v>2022</c:v>
                </c:pt>
              </c:strCache>
            </c:strRef>
          </c:tx>
          <c:spPr>
            <a:ln w="28575" cap="rnd">
              <a:solidFill>
                <a:schemeClr val="accent2"/>
              </a:solidFill>
              <a:round/>
            </a:ln>
            <a:effectLst/>
          </c:spPr>
          <c:marker>
            <c:symbol val="none"/>
          </c:marker>
          <c:cat>
            <c:strRef>
              <c:f>'[Sähkön hintatilastot 2023.xlsx]Kaasu (2)'!$I$2:$I$365</c:f>
              <c:strCache>
                <c:ptCount val="335"/>
                <c:pt idx="0">
                  <c:v>January</c:v>
                </c:pt>
                <c:pt idx="31">
                  <c:v>February</c:v>
                </c:pt>
                <c:pt idx="59">
                  <c:v>March</c:v>
                </c:pt>
                <c:pt idx="90">
                  <c:v>April</c:v>
                </c:pt>
                <c:pt idx="120">
                  <c:v>May</c:v>
                </c:pt>
                <c:pt idx="151">
                  <c:v>June</c:v>
                </c:pt>
                <c:pt idx="181">
                  <c:v>July</c:v>
                </c:pt>
                <c:pt idx="212">
                  <c:v>August</c:v>
                </c:pt>
                <c:pt idx="243">
                  <c:v>September</c:v>
                </c:pt>
                <c:pt idx="273">
                  <c:v>October</c:v>
                </c:pt>
                <c:pt idx="304">
                  <c:v>November</c:v>
                </c:pt>
                <c:pt idx="334">
                  <c:v>December</c:v>
                </c:pt>
              </c:strCache>
            </c:strRef>
          </c:cat>
          <c:val>
            <c:numRef>
              <c:f>'[Sähkön hintatilastot 2023.xlsx]Kaasu (2)'!$C$2:$C$365</c:f>
              <c:numCache>
                <c:formatCode>0.0</c:formatCode>
                <c:ptCount val="364"/>
                <c:pt idx="0">
                  <c:v>53.82</c:v>
                </c:pt>
                <c:pt idx="1">
                  <c:v>53.81</c:v>
                </c:pt>
                <c:pt idx="2">
                  <c:v>53.67</c:v>
                </c:pt>
                <c:pt idx="3">
                  <c:v>53.42</c:v>
                </c:pt>
                <c:pt idx="4">
                  <c:v>53.04</c:v>
                </c:pt>
                <c:pt idx="5">
                  <c:v>52.65</c:v>
                </c:pt>
                <c:pt idx="6">
                  <c:v>52.13</c:v>
                </c:pt>
                <c:pt idx="7">
                  <c:v>51.71</c:v>
                </c:pt>
                <c:pt idx="8">
                  <c:v>51.28</c:v>
                </c:pt>
                <c:pt idx="9">
                  <c:v>50.54</c:v>
                </c:pt>
                <c:pt idx="10">
                  <c:v>49.81</c:v>
                </c:pt>
                <c:pt idx="11">
                  <c:v>49.08</c:v>
                </c:pt>
                <c:pt idx="12">
                  <c:v>48.37</c:v>
                </c:pt>
                <c:pt idx="13">
                  <c:v>47.66</c:v>
                </c:pt>
                <c:pt idx="14">
                  <c:v>47.1</c:v>
                </c:pt>
                <c:pt idx="15">
                  <c:v>46.61</c:v>
                </c:pt>
                <c:pt idx="16">
                  <c:v>45.97</c:v>
                </c:pt>
                <c:pt idx="17">
                  <c:v>45.28</c:v>
                </c:pt>
                <c:pt idx="18">
                  <c:v>44.65</c:v>
                </c:pt>
                <c:pt idx="19">
                  <c:v>44</c:v>
                </c:pt>
                <c:pt idx="20">
                  <c:v>43.31</c:v>
                </c:pt>
                <c:pt idx="21">
                  <c:v>42.73</c:v>
                </c:pt>
                <c:pt idx="22">
                  <c:v>42.18</c:v>
                </c:pt>
                <c:pt idx="23">
                  <c:v>41.48</c:v>
                </c:pt>
                <c:pt idx="24">
                  <c:v>40.76</c:v>
                </c:pt>
                <c:pt idx="25">
                  <c:v>40.08</c:v>
                </c:pt>
                <c:pt idx="26">
                  <c:v>39.49</c:v>
                </c:pt>
                <c:pt idx="27">
                  <c:v>38.93</c:v>
                </c:pt>
                <c:pt idx="28">
                  <c:v>38.57</c:v>
                </c:pt>
                <c:pt idx="29">
                  <c:v>38.22</c:v>
                </c:pt>
                <c:pt idx="30">
                  <c:v>37.67</c:v>
                </c:pt>
                <c:pt idx="31">
                  <c:v>37.229999999999997</c:v>
                </c:pt>
                <c:pt idx="32">
                  <c:v>36.79</c:v>
                </c:pt>
                <c:pt idx="33">
                  <c:v>36.380000000000003</c:v>
                </c:pt>
                <c:pt idx="34">
                  <c:v>36.04</c:v>
                </c:pt>
                <c:pt idx="35">
                  <c:v>35.79</c:v>
                </c:pt>
                <c:pt idx="36">
                  <c:v>35.57</c:v>
                </c:pt>
                <c:pt idx="37">
                  <c:v>35.18</c:v>
                </c:pt>
                <c:pt idx="38">
                  <c:v>34.81</c:v>
                </c:pt>
                <c:pt idx="39">
                  <c:v>34.46</c:v>
                </c:pt>
                <c:pt idx="40">
                  <c:v>34.049999999999997</c:v>
                </c:pt>
                <c:pt idx="41">
                  <c:v>33.619999999999997</c:v>
                </c:pt>
                <c:pt idx="42">
                  <c:v>33.28</c:v>
                </c:pt>
                <c:pt idx="43">
                  <c:v>33.020000000000003</c:v>
                </c:pt>
                <c:pt idx="44">
                  <c:v>32.659999999999997</c:v>
                </c:pt>
                <c:pt idx="45">
                  <c:v>32.29</c:v>
                </c:pt>
                <c:pt idx="46">
                  <c:v>31.99</c:v>
                </c:pt>
                <c:pt idx="47">
                  <c:v>31.76</c:v>
                </c:pt>
                <c:pt idx="48">
                  <c:v>31.52</c:v>
                </c:pt>
                <c:pt idx="49">
                  <c:v>31.3</c:v>
                </c:pt>
                <c:pt idx="50">
                  <c:v>31.13</c:v>
                </c:pt>
                <c:pt idx="51">
                  <c:v>30.8</c:v>
                </c:pt>
                <c:pt idx="52">
                  <c:v>30.47</c:v>
                </c:pt>
                <c:pt idx="53">
                  <c:v>30.19</c:v>
                </c:pt>
                <c:pt idx="54">
                  <c:v>29.94</c:v>
                </c:pt>
                <c:pt idx="55">
                  <c:v>29.69</c:v>
                </c:pt>
                <c:pt idx="56">
                  <c:v>29.52</c:v>
                </c:pt>
                <c:pt idx="57">
                  <c:v>29.36</c:v>
                </c:pt>
                <c:pt idx="58">
                  <c:v>29.02</c:v>
                </c:pt>
                <c:pt idx="59">
                  <c:v>28.67</c:v>
                </c:pt>
                <c:pt idx="60">
                  <c:v>28.34</c:v>
                </c:pt>
                <c:pt idx="61">
                  <c:v>28.04</c:v>
                </c:pt>
                <c:pt idx="62">
                  <c:v>27.77</c:v>
                </c:pt>
                <c:pt idx="63">
                  <c:v>27.58</c:v>
                </c:pt>
                <c:pt idx="64">
                  <c:v>27.38</c:v>
                </c:pt>
                <c:pt idx="65">
                  <c:v>27</c:v>
                </c:pt>
                <c:pt idx="66">
                  <c:v>26.68</c:v>
                </c:pt>
                <c:pt idx="67">
                  <c:v>26.44</c:v>
                </c:pt>
                <c:pt idx="68">
                  <c:v>26.35</c:v>
                </c:pt>
                <c:pt idx="69">
                  <c:v>26.24</c:v>
                </c:pt>
                <c:pt idx="70">
                  <c:v>26.24</c:v>
                </c:pt>
                <c:pt idx="71">
                  <c:v>26.24</c:v>
                </c:pt>
                <c:pt idx="72">
                  <c:v>26.06</c:v>
                </c:pt>
                <c:pt idx="73">
                  <c:v>25.9</c:v>
                </c:pt>
                <c:pt idx="74">
                  <c:v>25.79</c:v>
                </c:pt>
                <c:pt idx="75">
                  <c:v>25.7</c:v>
                </c:pt>
                <c:pt idx="76">
                  <c:v>25.64</c:v>
                </c:pt>
                <c:pt idx="77">
                  <c:v>25.55</c:v>
                </c:pt>
                <c:pt idx="78">
                  <c:v>25.75</c:v>
                </c:pt>
                <c:pt idx="79">
                  <c:v>25.69</c:v>
                </c:pt>
                <c:pt idx="80">
                  <c:v>25.69</c:v>
                </c:pt>
                <c:pt idx="81">
                  <c:v>25.73</c:v>
                </c:pt>
                <c:pt idx="82">
                  <c:v>25.85</c:v>
                </c:pt>
                <c:pt idx="83">
                  <c:v>25.97</c:v>
                </c:pt>
                <c:pt idx="84">
                  <c:v>26.21</c:v>
                </c:pt>
                <c:pt idx="85">
                  <c:v>26.42</c:v>
                </c:pt>
                <c:pt idx="86">
                  <c:v>26.52</c:v>
                </c:pt>
                <c:pt idx="87">
                  <c:v>26.62</c:v>
                </c:pt>
                <c:pt idx="88">
                  <c:v>26.65</c:v>
                </c:pt>
                <c:pt idx="89">
                  <c:v>26.34</c:v>
                </c:pt>
                <c:pt idx="90">
                  <c:v>26.53</c:v>
                </c:pt>
                <c:pt idx="91">
                  <c:v>26.49</c:v>
                </c:pt>
                <c:pt idx="92">
                  <c:v>26.44</c:v>
                </c:pt>
                <c:pt idx="93">
                  <c:v>26.35</c:v>
                </c:pt>
                <c:pt idx="94">
                  <c:v>26.28</c:v>
                </c:pt>
                <c:pt idx="95">
                  <c:v>26.41</c:v>
                </c:pt>
                <c:pt idx="96">
                  <c:v>26.55</c:v>
                </c:pt>
                <c:pt idx="97">
                  <c:v>26.73</c:v>
                </c:pt>
                <c:pt idx="98">
                  <c:v>26.92</c:v>
                </c:pt>
                <c:pt idx="99">
                  <c:v>27.13</c:v>
                </c:pt>
                <c:pt idx="100">
                  <c:v>27.25</c:v>
                </c:pt>
                <c:pt idx="101">
                  <c:v>27.47</c:v>
                </c:pt>
                <c:pt idx="102">
                  <c:v>27.74</c:v>
                </c:pt>
                <c:pt idx="103">
                  <c:v>28.04</c:v>
                </c:pt>
                <c:pt idx="104">
                  <c:v>28.46</c:v>
                </c:pt>
                <c:pt idx="105">
                  <c:v>28.88</c:v>
                </c:pt>
                <c:pt idx="106">
                  <c:v>29.32</c:v>
                </c:pt>
                <c:pt idx="107">
                  <c:v>29.73</c:v>
                </c:pt>
                <c:pt idx="108">
                  <c:v>30.01</c:v>
                </c:pt>
                <c:pt idx="109">
                  <c:v>30.26</c:v>
                </c:pt>
                <c:pt idx="110">
                  <c:v>30.51</c:v>
                </c:pt>
                <c:pt idx="111">
                  <c:v>30.83</c:v>
                </c:pt>
                <c:pt idx="112">
                  <c:v>31.24</c:v>
                </c:pt>
                <c:pt idx="113">
                  <c:v>31.66</c:v>
                </c:pt>
                <c:pt idx="114">
                  <c:v>31.93</c:v>
                </c:pt>
                <c:pt idx="115">
                  <c:v>32.130000000000003</c:v>
                </c:pt>
                <c:pt idx="116">
                  <c:v>32.46</c:v>
                </c:pt>
                <c:pt idx="117">
                  <c:v>32.729999999999997</c:v>
                </c:pt>
                <c:pt idx="118">
                  <c:v>33.04</c:v>
                </c:pt>
                <c:pt idx="119">
                  <c:v>33.43</c:v>
                </c:pt>
                <c:pt idx="120">
                  <c:v>33.82</c:v>
                </c:pt>
                <c:pt idx="121">
                  <c:v>34.21</c:v>
                </c:pt>
                <c:pt idx="122">
                  <c:v>34.619999999999997</c:v>
                </c:pt>
                <c:pt idx="123">
                  <c:v>35.01</c:v>
                </c:pt>
                <c:pt idx="124">
                  <c:v>35.42</c:v>
                </c:pt>
                <c:pt idx="125">
                  <c:v>35.840000000000003</c:v>
                </c:pt>
                <c:pt idx="126">
                  <c:v>36.36</c:v>
                </c:pt>
                <c:pt idx="127">
                  <c:v>36.869999999999997</c:v>
                </c:pt>
                <c:pt idx="128">
                  <c:v>37.31</c:v>
                </c:pt>
                <c:pt idx="129">
                  <c:v>37.72</c:v>
                </c:pt>
                <c:pt idx="130">
                  <c:v>38.17</c:v>
                </c:pt>
                <c:pt idx="131">
                  <c:v>38.6</c:v>
                </c:pt>
                <c:pt idx="132">
                  <c:v>39.15</c:v>
                </c:pt>
                <c:pt idx="133">
                  <c:v>39.700000000000003</c:v>
                </c:pt>
                <c:pt idx="134">
                  <c:v>40.29</c:v>
                </c:pt>
                <c:pt idx="135">
                  <c:v>40.72</c:v>
                </c:pt>
                <c:pt idx="136">
                  <c:v>41.12</c:v>
                </c:pt>
                <c:pt idx="137">
                  <c:v>41.52</c:v>
                </c:pt>
                <c:pt idx="138">
                  <c:v>41.96</c:v>
                </c:pt>
                <c:pt idx="139">
                  <c:v>42.42</c:v>
                </c:pt>
                <c:pt idx="140">
                  <c:v>42.96</c:v>
                </c:pt>
                <c:pt idx="141">
                  <c:v>43.49</c:v>
                </c:pt>
                <c:pt idx="142">
                  <c:v>43.92</c:v>
                </c:pt>
                <c:pt idx="143">
                  <c:v>44.35</c:v>
                </c:pt>
                <c:pt idx="144">
                  <c:v>44.8</c:v>
                </c:pt>
                <c:pt idx="145">
                  <c:v>45.28</c:v>
                </c:pt>
                <c:pt idx="146">
                  <c:v>45.77</c:v>
                </c:pt>
                <c:pt idx="147">
                  <c:v>46.25</c:v>
                </c:pt>
                <c:pt idx="148">
                  <c:v>46.72</c:v>
                </c:pt>
                <c:pt idx="149">
                  <c:v>47.05</c:v>
                </c:pt>
                <c:pt idx="150">
                  <c:v>47.34</c:v>
                </c:pt>
                <c:pt idx="151">
                  <c:v>47.69</c:v>
                </c:pt>
                <c:pt idx="152">
                  <c:v>48.09</c:v>
                </c:pt>
                <c:pt idx="153">
                  <c:v>48.52</c:v>
                </c:pt>
                <c:pt idx="154">
                  <c:v>49.02</c:v>
                </c:pt>
                <c:pt idx="155">
                  <c:v>49.53</c:v>
                </c:pt>
                <c:pt idx="156">
                  <c:v>49.98</c:v>
                </c:pt>
                <c:pt idx="157">
                  <c:v>50.33</c:v>
                </c:pt>
                <c:pt idx="158">
                  <c:v>50.59</c:v>
                </c:pt>
                <c:pt idx="159">
                  <c:v>50.83</c:v>
                </c:pt>
                <c:pt idx="160">
                  <c:v>51.06</c:v>
                </c:pt>
                <c:pt idx="161">
                  <c:v>51.59</c:v>
                </c:pt>
                <c:pt idx="162">
                  <c:v>52.1</c:v>
                </c:pt>
                <c:pt idx="163">
                  <c:v>52.53</c:v>
                </c:pt>
                <c:pt idx="164">
                  <c:v>52.86</c:v>
                </c:pt>
                <c:pt idx="165">
                  <c:v>53.2</c:v>
                </c:pt>
                <c:pt idx="166">
                  <c:v>53.53</c:v>
                </c:pt>
                <c:pt idx="167">
                  <c:v>53.86</c:v>
                </c:pt>
                <c:pt idx="168">
                  <c:v>54.3</c:v>
                </c:pt>
                <c:pt idx="169">
                  <c:v>54.73</c:v>
                </c:pt>
                <c:pt idx="170">
                  <c:v>55.05</c:v>
                </c:pt>
                <c:pt idx="171">
                  <c:v>55.27</c:v>
                </c:pt>
                <c:pt idx="172">
                  <c:v>55.55</c:v>
                </c:pt>
                <c:pt idx="173">
                  <c:v>55.82</c:v>
                </c:pt>
                <c:pt idx="174">
                  <c:v>56.14</c:v>
                </c:pt>
                <c:pt idx="175">
                  <c:v>56.57</c:v>
                </c:pt>
                <c:pt idx="176">
                  <c:v>57.01</c:v>
                </c:pt>
                <c:pt idx="177">
                  <c:v>57.3</c:v>
                </c:pt>
                <c:pt idx="178">
                  <c:v>57.61</c:v>
                </c:pt>
                <c:pt idx="179">
                  <c:v>57.91</c:v>
                </c:pt>
                <c:pt idx="180">
                  <c:v>58.19</c:v>
                </c:pt>
                <c:pt idx="181">
                  <c:v>58.55</c:v>
                </c:pt>
                <c:pt idx="182">
                  <c:v>58.98</c:v>
                </c:pt>
                <c:pt idx="183">
                  <c:v>59.44</c:v>
                </c:pt>
                <c:pt idx="184">
                  <c:v>59.8</c:v>
                </c:pt>
                <c:pt idx="185">
                  <c:v>60.16</c:v>
                </c:pt>
                <c:pt idx="186">
                  <c:v>60.52</c:v>
                </c:pt>
                <c:pt idx="187">
                  <c:v>60.87</c:v>
                </c:pt>
                <c:pt idx="188">
                  <c:v>61.22</c:v>
                </c:pt>
                <c:pt idx="189">
                  <c:v>61.7</c:v>
                </c:pt>
                <c:pt idx="190">
                  <c:v>62.17</c:v>
                </c:pt>
                <c:pt idx="191">
                  <c:v>62.41</c:v>
                </c:pt>
                <c:pt idx="192">
                  <c:v>62.67</c:v>
                </c:pt>
                <c:pt idx="193">
                  <c:v>62.95</c:v>
                </c:pt>
                <c:pt idx="194">
                  <c:v>63.26</c:v>
                </c:pt>
                <c:pt idx="195">
                  <c:v>63.59</c:v>
                </c:pt>
                <c:pt idx="196">
                  <c:v>64.02</c:v>
                </c:pt>
                <c:pt idx="197">
                  <c:v>64.42</c:v>
                </c:pt>
                <c:pt idx="198">
                  <c:v>64.72</c:v>
                </c:pt>
                <c:pt idx="199">
                  <c:v>64.97</c:v>
                </c:pt>
                <c:pt idx="200">
                  <c:v>65.22</c:v>
                </c:pt>
                <c:pt idx="201">
                  <c:v>65.5</c:v>
                </c:pt>
                <c:pt idx="202">
                  <c:v>65.84</c:v>
                </c:pt>
                <c:pt idx="203">
                  <c:v>66.27</c:v>
                </c:pt>
                <c:pt idx="204">
                  <c:v>66.73</c:v>
                </c:pt>
                <c:pt idx="205">
                  <c:v>67.12</c:v>
                </c:pt>
                <c:pt idx="206">
                  <c:v>67.48</c:v>
                </c:pt>
                <c:pt idx="207">
                  <c:v>67.83</c:v>
                </c:pt>
                <c:pt idx="208">
                  <c:v>68.180000000000007</c:v>
                </c:pt>
                <c:pt idx="209">
                  <c:v>68.510000000000005</c:v>
                </c:pt>
                <c:pt idx="210">
                  <c:v>68.930000000000007</c:v>
                </c:pt>
                <c:pt idx="211">
                  <c:v>69.31</c:v>
                </c:pt>
                <c:pt idx="212">
                  <c:v>70.16</c:v>
                </c:pt>
                <c:pt idx="213">
                  <c:v>70.55</c:v>
                </c:pt>
                <c:pt idx="214">
                  <c:v>70.91</c:v>
                </c:pt>
                <c:pt idx="215">
                  <c:v>71.2</c:v>
                </c:pt>
                <c:pt idx="216">
                  <c:v>71.099999999999994</c:v>
                </c:pt>
                <c:pt idx="217">
                  <c:v>71.55</c:v>
                </c:pt>
                <c:pt idx="218">
                  <c:v>72.02</c:v>
                </c:pt>
                <c:pt idx="219">
                  <c:v>72.400000000000006</c:v>
                </c:pt>
                <c:pt idx="220">
                  <c:v>72.790000000000006</c:v>
                </c:pt>
                <c:pt idx="221">
                  <c:v>73.2</c:v>
                </c:pt>
                <c:pt idx="222">
                  <c:v>73.569999999999993</c:v>
                </c:pt>
                <c:pt idx="223">
                  <c:v>73.94</c:v>
                </c:pt>
                <c:pt idx="224">
                  <c:v>74.39</c:v>
                </c:pt>
                <c:pt idx="225">
                  <c:v>74.83</c:v>
                </c:pt>
                <c:pt idx="226">
                  <c:v>75.209999999999994</c:v>
                </c:pt>
                <c:pt idx="227">
                  <c:v>75.569999999999993</c:v>
                </c:pt>
                <c:pt idx="228">
                  <c:v>75.89</c:v>
                </c:pt>
                <c:pt idx="229">
                  <c:v>76.19</c:v>
                </c:pt>
                <c:pt idx="230">
                  <c:v>76.569999999999993</c:v>
                </c:pt>
                <c:pt idx="231">
                  <c:v>77.010000000000005</c:v>
                </c:pt>
                <c:pt idx="232">
                  <c:v>77.44</c:v>
                </c:pt>
                <c:pt idx="233">
                  <c:v>77.760000000000005</c:v>
                </c:pt>
                <c:pt idx="234">
                  <c:v>78.069999999999993</c:v>
                </c:pt>
                <c:pt idx="235">
                  <c:v>78.36</c:v>
                </c:pt>
                <c:pt idx="236">
                  <c:v>78.7</c:v>
                </c:pt>
                <c:pt idx="237">
                  <c:v>79.02</c:v>
                </c:pt>
                <c:pt idx="238">
                  <c:v>79.400000000000006</c:v>
                </c:pt>
                <c:pt idx="239">
                  <c:v>79.8</c:v>
                </c:pt>
                <c:pt idx="240">
                  <c:v>80.08</c:v>
                </c:pt>
                <c:pt idx="241">
                  <c:v>80.349999999999994</c:v>
                </c:pt>
                <c:pt idx="242">
                  <c:v>80.47</c:v>
                </c:pt>
                <c:pt idx="243">
                  <c:v>80.75</c:v>
                </c:pt>
                <c:pt idx="244">
                  <c:v>81.05</c:v>
                </c:pt>
                <c:pt idx="245">
                  <c:v>81.45</c:v>
                </c:pt>
                <c:pt idx="246">
                  <c:v>81.86</c:v>
                </c:pt>
                <c:pt idx="247">
                  <c:v>82.17</c:v>
                </c:pt>
                <c:pt idx="248">
                  <c:v>82.46</c:v>
                </c:pt>
                <c:pt idx="249">
                  <c:v>82.69</c:v>
                </c:pt>
                <c:pt idx="250">
                  <c:v>82.99</c:v>
                </c:pt>
                <c:pt idx="251">
                  <c:v>83.29</c:v>
                </c:pt>
                <c:pt idx="252">
                  <c:v>83.63</c:v>
                </c:pt>
                <c:pt idx="253">
                  <c:v>83.99</c:v>
                </c:pt>
                <c:pt idx="254">
                  <c:v>84.24</c:v>
                </c:pt>
                <c:pt idx="255">
                  <c:v>84.49</c:v>
                </c:pt>
                <c:pt idx="256">
                  <c:v>84.72</c:v>
                </c:pt>
                <c:pt idx="257">
                  <c:v>84.97</c:v>
                </c:pt>
                <c:pt idx="258">
                  <c:v>85.3</c:v>
                </c:pt>
                <c:pt idx="259">
                  <c:v>85.67</c:v>
                </c:pt>
                <c:pt idx="260">
                  <c:v>86.03</c:v>
                </c:pt>
                <c:pt idx="261">
                  <c:v>86.25</c:v>
                </c:pt>
                <c:pt idx="262">
                  <c:v>86.47</c:v>
                </c:pt>
                <c:pt idx="263">
                  <c:v>86.68</c:v>
                </c:pt>
                <c:pt idx="264">
                  <c:v>86.9</c:v>
                </c:pt>
                <c:pt idx="265">
                  <c:v>87.13</c:v>
                </c:pt>
                <c:pt idx="266">
                  <c:v>87.44</c:v>
                </c:pt>
                <c:pt idx="267">
                  <c:v>87.76</c:v>
                </c:pt>
                <c:pt idx="268">
                  <c:v>87.98</c:v>
                </c:pt>
                <c:pt idx="269">
                  <c:v>88.18</c:v>
                </c:pt>
                <c:pt idx="270">
                  <c:v>88.26</c:v>
                </c:pt>
                <c:pt idx="271">
                  <c:v>88.53</c:v>
                </c:pt>
                <c:pt idx="272">
                  <c:v>88.73</c:v>
                </c:pt>
                <c:pt idx="273">
                  <c:v>89.05</c:v>
                </c:pt>
                <c:pt idx="274">
                  <c:v>89.39</c:v>
                </c:pt>
                <c:pt idx="275">
                  <c:v>89.66</c:v>
                </c:pt>
                <c:pt idx="276">
                  <c:v>89.87</c:v>
                </c:pt>
                <c:pt idx="277">
                  <c:v>90.11</c:v>
                </c:pt>
                <c:pt idx="278">
                  <c:v>90.37</c:v>
                </c:pt>
                <c:pt idx="279">
                  <c:v>90.54</c:v>
                </c:pt>
                <c:pt idx="280">
                  <c:v>90.86</c:v>
                </c:pt>
                <c:pt idx="281">
                  <c:v>91.15</c:v>
                </c:pt>
                <c:pt idx="282">
                  <c:v>91.37</c:v>
                </c:pt>
                <c:pt idx="283">
                  <c:v>91.51</c:v>
                </c:pt>
                <c:pt idx="284">
                  <c:v>91.64</c:v>
                </c:pt>
                <c:pt idx="285">
                  <c:v>91.75</c:v>
                </c:pt>
                <c:pt idx="286">
                  <c:v>91.86</c:v>
                </c:pt>
                <c:pt idx="287">
                  <c:v>92.15</c:v>
                </c:pt>
                <c:pt idx="288">
                  <c:v>92.43</c:v>
                </c:pt>
                <c:pt idx="289">
                  <c:v>92.64</c:v>
                </c:pt>
                <c:pt idx="290">
                  <c:v>92.8</c:v>
                </c:pt>
                <c:pt idx="291">
                  <c:v>92.94</c:v>
                </c:pt>
                <c:pt idx="292">
                  <c:v>93.08</c:v>
                </c:pt>
                <c:pt idx="293">
                  <c:v>93.2</c:v>
                </c:pt>
                <c:pt idx="294">
                  <c:v>93.41</c:v>
                </c:pt>
                <c:pt idx="295">
                  <c:v>93.63</c:v>
                </c:pt>
                <c:pt idx="296">
                  <c:v>93.82</c:v>
                </c:pt>
                <c:pt idx="297">
                  <c:v>93.86</c:v>
                </c:pt>
                <c:pt idx="298">
                  <c:v>93.95</c:v>
                </c:pt>
                <c:pt idx="299">
                  <c:v>94.1</c:v>
                </c:pt>
                <c:pt idx="300">
                  <c:v>94.26</c:v>
                </c:pt>
                <c:pt idx="301">
                  <c:v>94.37</c:v>
                </c:pt>
                <c:pt idx="302">
                  <c:v>94.72</c:v>
                </c:pt>
                <c:pt idx="303">
                  <c:v>94.78</c:v>
                </c:pt>
                <c:pt idx="304">
                  <c:v>94.96</c:v>
                </c:pt>
                <c:pt idx="305">
                  <c:v>95.04</c:v>
                </c:pt>
                <c:pt idx="306">
                  <c:v>95.05</c:v>
                </c:pt>
                <c:pt idx="307">
                  <c:v>95.09</c:v>
                </c:pt>
                <c:pt idx="308">
                  <c:v>95.11</c:v>
                </c:pt>
                <c:pt idx="309">
                  <c:v>95.23</c:v>
                </c:pt>
                <c:pt idx="310">
                  <c:v>95.28</c:v>
                </c:pt>
                <c:pt idx="311">
                  <c:v>95.33</c:v>
                </c:pt>
                <c:pt idx="312">
                  <c:v>95.4</c:v>
                </c:pt>
                <c:pt idx="313">
                  <c:v>95.45</c:v>
                </c:pt>
                <c:pt idx="314">
                  <c:v>95.5</c:v>
                </c:pt>
                <c:pt idx="315">
                  <c:v>95.58</c:v>
                </c:pt>
                <c:pt idx="316">
                  <c:v>95.68</c:v>
                </c:pt>
                <c:pt idx="317">
                  <c:v>95.61</c:v>
                </c:pt>
                <c:pt idx="318">
                  <c:v>95.49</c:v>
                </c:pt>
                <c:pt idx="319">
                  <c:v>95.43</c:v>
                </c:pt>
                <c:pt idx="320">
                  <c:v>95.37</c:v>
                </c:pt>
                <c:pt idx="321">
                  <c:v>95.26</c:v>
                </c:pt>
                <c:pt idx="322">
                  <c:v>95.17</c:v>
                </c:pt>
                <c:pt idx="323">
                  <c:v>95.06</c:v>
                </c:pt>
                <c:pt idx="324">
                  <c:v>94.85</c:v>
                </c:pt>
                <c:pt idx="325">
                  <c:v>94.62</c:v>
                </c:pt>
                <c:pt idx="326">
                  <c:v>94.41</c:v>
                </c:pt>
                <c:pt idx="327">
                  <c:v>94.23</c:v>
                </c:pt>
                <c:pt idx="328">
                  <c:v>94.06</c:v>
                </c:pt>
                <c:pt idx="329">
                  <c:v>93.99</c:v>
                </c:pt>
                <c:pt idx="330">
                  <c:v>93.95</c:v>
                </c:pt>
                <c:pt idx="331">
                  <c:v>93.64</c:v>
                </c:pt>
                <c:pt idx="332">
                  <c:v>93.23</c:v>
                </c:pt>
                <c:pt idx="333">
                  <c:v>92.82</c:v>
                </c:pt>
                <c:pt idx="334">
                  <c:v>92.35</c:v>
                </c:pt>
                <c:pt idx="335">
                  <c:v>91.89</c:v>
                </c:pt>
                <c:pt idx="336">
                  <c:v>91.6</c:v>
                </c:pt>
                <c:pt idx="337">
                  <c:v>91.31</c:v>
                </c:pt>
                <c:pt idx="338">
                  <c:v>90.89</c:v>
                </c:pt>
                <c:pt idx="339">
                  <c:v>90.43</c:v>
                </c:pt>
                <c:pt idx="340">
                  <c:v>89.95</c:v>
                </c:pt>
                <c:pt idx="341">
                  <c:v>89.44</c:v>
                </c:pt>
                <c:pt idx="342">
                  <c:v>88.96</c:v>
                </c:pt>
                <c:pt idx="343">
                  <c:v>88.53</c:v>
                </c:pt>
                <c:pt idx="344">
                  <c:v>88.06</c:v>
                </c:pt>
                <c:pt idx="345">
                  <c:v>87.35</c:v>
                </c:pt>
                <c:pt idx="346">
                  <c:v>86.59</c:v>
                </c:pt>
                <c:pt idx="347">
                  <c:v>85.88</c:v>
                </c:pt>
                <c:pt idx="348">
                  <c:v>85.21</c:v>
                </c:pt>
                <c:pt idx="349">
                  <c:v>84.62</c:v>
                </c:pt>
                <c:pt idx="350">
                  <c:v>84.2</c:v>
                </c:pt>
                <c:pt idx="351">
                  <c:v>83.85</c:v>
                </c:pt>
                <c:pt idx="352">
                  <c:v>83.48</c:v>
                </c:pt>
                <c:pt idx="353">
                  <c:v>83.2</c:v>
                </c:pt>
                <c:pt idx="354">
                  <c:v>83.05</c:v>
                </c:pt>
                <c:pt idx="355">
                  <c:v>82.96</c:v>
                </c:pt>
                <c:pt idx="356">
                  <c:v>82.93</c:v>
                </c:pt>
                <c:pt idx="357">
                  <c:v>83</c:v>
                </c:pt>
                <c:pt idx="358">
                  <c:v>83.13</c:v>
                </c:pt>
                <c:pt idx="359">
                  <c:v>83.23</c:v>
                </c:pt>
                <c:pt idx="360">
                  <c:v>83.2</c:v>
                </c:pt>
                <c:pt idx="361">
                  <c:v>83.2</c:v>
                </c:pt>
                <c:pt idx="362">
                  <c:v>83.23</c:v>
                </c:pt>
                <c:pt idx="363">
                  <c:v>83.29</c:v>
                </c:pt>
              </c:numCache>
            </c:numRef>
          </c:val>
          <c:smooth val="0"/>
          <c:extLst>
            <c:ext xmlns:c16="http://schemas.microsoft.com/office/drawing/2014/chart" uri="{C3380CC4-5D6E-409C-BE32-E72D297353CC}">
              <c16:uniqueId val="{00000003-FDB0-4CBA-921C-D6AA1AEEB748}"/>
            </c:ext>
          </c:extLst>
        </c:ser>
        <c:ser>
          <c:idx val="2"/>
          <c:order val="2"/>
          <c:tx>
            <c:strRef>
              <c:f>'[Sähkön hintatilastot 2023.xlsx]Kaasu (2)'!$D$1</c:f>
              <c:strCache>
                <c:ptCount val="1"/>
                <c:pt idx="0">
                  <c:v>2021</c:v>
                </c:pt>
              </c:strCache>
            </c:strRef>
          </c:tx>
          <c:spPr>
            <a:ln w="28575" cap="rnd">
              <a:solidFill>
                <a:schemeClr val="accent1"/>
              </a:solidFill>
              <a:round/>
            </a:ln>
            <a:effectLst/>
          </c:spPr>
          <c:marker>
            <c:symbol val="none"/>
          </c:marker>
          <c:cat>
            <c:strRef>
              <c:f>'[Sähkön hintatilastot 2023.xlsx]Kaasu (2)'!$I$2:$I$365</c:f>
              <c:strCache>
                <c:ptCount val="335"/>
                <c:pt idx="0">
                  <c:v>January</c:v>
                </c:pt>
                <c:pt idx="31">
                  <c:v>February</c:v>
                </c:pt>
                <c:pt idx="59">
                  <c:v>March</c:v>
                </c:pt>
                <c:pt idx="90">
                  <c:v>April</c:v>
                </c:pt>
                <c:pt idx="120">
                  <c:v>May</c:v>
                </c:pt>
                <c:pt idx="151">
                  <c:v>June</c:v>
                </c:pt>
                <c:pt idx="181">
                  <c:v>July</c:v>
                </c:pt>
                <c:pt idx="212">
                  <c:v>August</c:v>
                </c:pt>
                <c:pt idx="243">
                  <c:v>September</c:v>
                </c:pt>
                <c:pt idx="273">
                  <c:v>October</c:v>
                </c:pt>
                <c:pt idx="304">
                  <c:v>November</c:v>
                </c:pt>
                <c:pt idx="334">
                  <c:v>December</c:v>
                </c:pt>
              </c:strCache>
            </c:strRef>
          </c:cat>
          <c:val>
            <c:numRef>
              <c:f>'[Sähkön hintatilastot 2023.xlsx]Kaasu (2)'!$D$2:$D$365</c:f>
              <c:numCache>
                <c:formatCode>0.0</c:formatCode>
                <c:ptCount val="364"/>
                <c:pt idx="0">
                  <c:v>73.760000000000005</c:v>
                </c:pt>
                <c:pt idx="1">
                  <c:v>73.23</c:v>
                </c:pt>
                <c:pt idx="2">
                  <c:v>72.67</c:v>
                </c:pt>
                <c:pt idx="3">
                  <c:v>71.91</c:v>
                </c:pt>
                <c:pt idx="4">
                  <c:v>71.09</c:v>
                </c:pt>
                <c:pt idx="5">
                  <c:v>70.3</c:v>
                </c:pt>
                <c:pt idx="6">
                  <c:v>69.42</c:v>
                </c:pt>
                <c:pt idx="7">
                  <c:v>68.53</c:v>
                </c:pt>
                <c:pt idx="8">
                  <c:v>67.739999999999995</c:v>
                </c:pt>
                <c:pt idx="9">
                  <c:v>66.98</c:v>
                </c:pt>
                <c:pt idx="10">
                  <c:v>66.08</c:v>
                </c:pt>
                <c:pt idx="11">
                  <c:v>65.209999999999994</c:v>
                </c:pt>
                <c:pt idx="12">
                  <c:v>64.37</c:v>
                </c:pt>
                <c:pt idx="13">
                  <c:v>63.47</c:v>
                </c:pt>
                <c:pt idx="14">
                  <c:v>62.51</c:v>
                </c:pt>
                <c:pt idx="15">
                  <c:v>61.66</c:v>
                </c:pt>
                <c:pt idx="16">
                  <c:v>60.85</c:v>
                </c:pt>
                <c:pt idx="17">
                  <c:v>59.92</c:v>
                </c:pt>
                <c:pt idx="18">
                  <c:v>59.11</c:v>
                </c:pt>
                <c:pt idx="19">
                  <c:v>58.45</c:v>
                </c:pt>
                <c:pt idx="20">
                  <c:v>57.87</c:v>
                </c:pt>
                <c:pt idx="21">
                  <c:v>57.28</c:v>
                </c:pt>
                <c:pt idx="22">
                  <c:v>56.74</c:v>
                </c:pt>
                <c:pt idx="23">
                  <c:v>56.17</c:v>
                </c:pt>
                <c:pt idx="24">
                  <c:v>55.38</c:v>
                </c:pt>
                <c:pt idx="25">
                  <c:v>54.6</c:v>
                </c:pt>
                <c:pt idx="26">
                  <c:v>53.82</c:v>
                </c:pt>
                <c:pt idx="27">
                  <c:v>53.16</c:v>
                </c:pt>
                <c:pt idx="28">
                  <c:v>52.61</c:v>
                </c:pt>
                <c:pt idx="29">
                  <c:v>52.1</c:v>
                </c:pt>
                <c:pt idx="30">
                  <c:v>51.53</c:v>
                </c:pt>
                <c:pt idx="31">
                  <c:v>50.86</c:v>
                </c:pt>
                <c:pt idx="32">
                  <c:v>50.26</c:v>
                </c:pt>
                <c:pt idx="33">
                  <c:v>49.79</c:v>
                </c:pt>
                <c:pt idx="34">
                  <c:v>49.28</c:v>
                </c:pt>
                <c:pt idx="35">
                  <c:v>48.8</c:v>
                </c:pt>
                <c:pt idx="36">
                  <c:v>48.4</c:v>
                </c:pt>
                <c:pt idx="37">
                  <c:v>47.87</c:v>
                </c:pt>
                <c:pt idx="38">
                  <c:v>47.04</c:v>
                </c:pt>
                <c:pt idx="39">
                  <c:v>46.15</c:v>
                </c:pt>
                <c:pt idx="40">
                  <c:v>45.24</c:v>
                </c:pt>
                <c:pt idx="41">
                  <c:v>44.34</c:v>
                </c:pt>
                <c:pt idx="42">
                  <c:v>43.43</c:v>
                </c:pt>
                <c:pt idx="43">
                  <c:v>42.56</c:v>
                </c:pt>
                <c:pt idx="44">
                  <c:v>41.79</c:v>
                </c:pt>
                <c:pt idx="45">
                  <c:v>41</c:v>
                </c:pt>
                <c:pt idx="46">
                  <c:v>40.4</c:v>
                </c:pt>
                <c:pt idx="47">
                  <c:v>39.93</c:v>
                </c:pt>
                <c:pt idx="48">
                  <c:v>39.479999999999997</c:v>
                </c:pt>
                <c:pt idx="49">
                  <c:v>39.06</c:v>
                </c:pt>
                <c:pt idx="50">
                  <c:v>38.799999999999997</c:v>
                </c:pt>
                <c:pt idx="51">
                  <c:v>38.6</c:v>
                </c:pt>
                <c:pt idx="52">
                  <c:v>38.24</c:v>
                </c:pt>
                <c:pt idx="53">
                  <c:v>37.950000000000003</c:v>
                </c:pt>
                <c:pt idx="54">
                  <c:v>37.770000000000003</c:v>
                </c:pt>
                <c:pt idx="55">
                  <c:v>37.520000000000003</c:v>
                </c:pt>
                <c:pt idx="56">
                  <c:v>37.270000000000003</c:v>
                </c:pt>
                <c:pt idx="57">
                  <c:v>37.07</c:v>
                </c:pt>
                <c:pt idx="58">
                  <c:v>36.840000000000003</c:v>
                </c:pt>
                <c:pt idx="59">
                  <c:v>36.479999999999997</c:v>
                </c:pt>
                <c:pt idx="60">
                  <c:v>36.15</c:v>
                </c:pt>
                <c:pt idx="61">
                  <c:v>35.82</c:v>
                </c:pt>
                <c:pt idx="62">
                  <c:v>35.450000000000003</c:v>
                </c:pt>
                <c:pt idx="63">
                  <c:v>35.04</c:v>
                </c:pt>
                <c:pt idx="64">
                  <c:v>34.72</c:v>
                </c:pt>
                <c:pt idx="65">
                  <c:v>34.4</c:v>
                </c:pt>
                <c:pt idx="66">
                  <c:v>33.94</c:v>
                </c:pt>
                <c:pt idx="67">
                  <c:v>33.49</c:v>
                </c:pt>
                <c:pt idx="68">
                  <c:v>33.17</c:v>
                </c:pt>
                <c:pt idx="69">
                  <c:v>32.97</c:v>
                </c:pt>
                <c:pt idx="70">
                  <c:v>33</c:v>
                </c:pt>
                <c:pt idx="71">
                  <c:v>32.700000000000003</c:v>
                </c:pt>
                <c:pt idx="72">
                  <c:v>32.57</c:v>
                </c:pt>
                <c:pt idx="73">
                  <c:v>32.32</c:v>
                </c:pt>
                <c:pt idx="74">
                  <c:v>32.04</c:v>
                </c:pt>
                <c:pt idx="75">
                  <c:v>31.74</c:v>
                </c:pt>
                <c:pt idx="76">
                  <c:v>31.37</c:v>
                </c:pt>
                <c:pt idx="77">
                  <c:v>31.04</c:v>
                </c:pt>
                <c:pt idx="78">
                  <c:v>30.82</c:v>
                </c:pt>
                <c:pt idx="79">
                  <c:v>30.65</c:v>
                </c:pt>
                <c:pt idx="80">
                  <c:v>30.34</c:v>
                </c:pt>
                <c:pt idx="81">
                  <c:v>30.1</c:v>
                </c:pt>
                <c:pt idx="82">
                  <c:v>29.93</c:v>
                </c:pt>
                <c:pt idx="83">
                  <c:v>29.82</c:v>
                </c:pt>
                <c:pt idx="84">
                  <c:v>29.84</c:v>
                </c:pt>
                <c:pt idx="85">
                  <c:v>29.9</c:v>
                </c:pt>
                <c:pt idx="86">
                  <c:v>29.93</c:v>
                </c:pt>
                <c:pt idx="87">
                  <c:v>29.94</c:v>
                </c:pt>
                <c:pt idx="88">
                  <c:v>30.11</c:v>
                </c:pt>
                <c:pt idx="89">
                  <c:v>30.03</c:v>
                </c:pt>
                <c:pt idx="90">
                  <c:v>30.59</c:v>
                </c:pt>
                <c:pt idx="91">
                  <c:v>30.77</c:v>
                </c:pt>
                <c:pt idx="92">
                  <c:v>30.97</c:v>
                </c:pt>
                <c:pt idx="93">
                  <c:v>31.16</c:v>
                </c:pt>
                <c:pt idx="94">
                  <c:v>31.25</c:v>
                </c:pt>
                <c:pt idx="95">
                  <c:v>31.07</c:v>
                </c:pt>
                <c:pt idx="96">
                  <c:v>30.79</c:v>
                </c:pt>
                <c:pt idx="97">
                  <c:v>30.54</c:v>
                </c:pt>
                <c:pt idx="98">
                  <c:v>30.39</c:v>
                </c:pt>
                <c:pt idx="99">
                  <c:v>30.35</c:v>
                </c:pt>
                <c:pt idx="100">
                  <c:v>30.36</c:v>
                </c:pt>
                <c:pt idx="101">
                  <c:v>30.1</c:v>
                </c:pt>
                <c:pt idx="102">
                  <c:v>29.8</c:v>
                </c:pt>
                <c:pt idx="103">
                  <c:v>29.54</c:v>
                </c:pt>
                <c:pt idx="104">
                  <c:v>29.3</c:v>
                </c:pt>
                <c:pt idx="105">
                  <c:v>29.16</c:v>
                </c:pt>
                <c:pt idx="106">
                  <c:v>29.15</c:v>
                </c:pt>
                <c:pt idx="107">
                  <c:v>29.18</c:v>
                </c:pt>
                <c:pt idx="108">
                  <c:v>29.13</c:v>
                </c:pt>
                <c:pt idx="109">
                  <c:v>29.13</c:v>
                </c:pt>
                <c:pt idx="110">
                  <c:v>29.19</c:v>
                </c:pt>
                <c:pt idx="111">
                  <c:v>29.26</c:v>
                </c:pt>
                <c:pt idx="112">
                  <c:v>29.34</c:v>
                </c:pt>
                <c:pt idx="113">
                  <c:v>29.6</c:v>
                </c:pt>
                <c:pt idx="114">
                  <c:v>29.81</c:v>
                </c:pt>
                <c:pt idx="115">
                  <c:v>29.9</c:v>
                </c:pt>
                <c:pt idx="116">
                  <c:v>29.98</c:v>
                </c:pt>
                <c:pt idx="117">
                  <c:v>30.07</c:v>
                </c:pt>
                <c:pt idx="118">
                  <c:v>30.17</c:v>
                </c:pt>
                <c:pt idx="119">
                  <c:v>29.98</c:v>
                </c:pt>
                <c:pt idx="120">
                  <c:v>30.2</c:v>
                </c:pt>
                <c:pt idx="121">
                  <c:v>30.42</c:v>
                </c:pt>
                <c:pt idx="122">
                  <c:v>30.51</c:v>
                </c:pt>
                <c:pt idx="123">
                  <c:v>30.63</c:v>
                </c:pt>
                <c:pt idx="124">
                  <c:v>30.66</c:v>
                </c:pt>
                <c:pt idx="125">
                  <c:v>30.66</c:v>
                </c:pt>
                <c:pt idx="126">
                  <c:v>30.71</c:v>
                </c:pt>
                <c:pt idx="127">
                  <c:v>30.99</c:v>
                </c:pt>
                <c:pt idx="128">
                  <c:v>31.39</c:v>
                </c:pt>
                <c:pt idx="129">
                  <c:v>31.76</c:v>
                </c:pt>
                <c:pt idx="130">
                  <c:v>32.07</c:v>
                </c:pt>
                <c:pt idx="131">
                  <c:v>32.35</c:v>
                </c:pt>
                <c:pt idx="132">
                  <c:v>32.67</c:v>
                </c:pt>
                <c:pt idx="133">
                  <c:v>32.99</c:v>
                </c:pt>
                <c:pt idx="134">
                  <c:v>33.32</c:v>
                </c:pt>
                <c:pt idx="135">
                  <c:v>33.6</c:v>
                </c:pt>
                <c:pt idx="136">
                  <c:v>33.81</c:v>
                </c:pt>
                <c:pt idx="137">
                  <c:v>33.950000000000003</c:v>
                </c:pt>
                <c:pt idx="138">
                  <c:v>34.11</c:v>
                </c:pt>
                <c:pt idx="139">
                  <c:v>34.369999999999997</c:v>
                </c:pt>
                <c:pt idx="140">
                  <c:v>34.68</c:v>
                </c:pt>
                <c:pt idx="141">
                  <c:v>35.03</c:v>
                </c:pt>
                <c:pt idx="142">
                  <c:v>35.4</c:v>
                </c:pt>
                <c:pt idx="143">
                  <c:v>35.72</c:v>
                </c:pt>
                <c:pt idx="144">
                  <c:v>35.950000000000003</c:v>
                </c:pt>
                <c:pt idx="145">
                  <c:v>36.14</c:v>
                </c:pt>
                <c:pt idx="146">
                  <c:v>36.299999999999997</c:v>
                </c:pt>
                <c:pt idx="147">
                  <c:v>36.549999999999997</c:v>
                </c:pt>
                <c:pt idx="148">
                  <c:v>36.96</c:v>
                </c:pt>
                <c:pt idx="149">
                  <c:v>37.39</c:v>
                </c:pt>
                <c:pt idx="150">
                  <c:v>37.619999999999997</c:v>
                </c:pt>
                <c:pt idx="151">
                  <c:v>37.97</c:v>
                </c:pt>
                <c:pt idx="152">
                  <c:v>38.39</c:v>
                </c:pt>
                <c:pt idx="153">
                  <c:v>38.79</c:v>
                </c:pt>
                <c:pt idx="154">
                  <c:v>39.18</c:v>
                </c:pt>
                <c:pt idx="155">
                  <c:v>39.61</c:v>
                </c:pt>
                <c:pt idx="156">
                  <c:v>40.04</c:v>
                </c:pt>
                <c:pt idx="157">
                  <c:v>40.36</c:v>
                </c:pt>
                <c:pt idx="158">
                  <c:v>40.659999999999997</c:v>
                </c:pt>
                <c:pt idx="159">
                  <c:v>40.89</c:v>
                </c:pt>
                <c:pt idx="160">
                  <c:v>41.18</c:v>
                </c:pt>
                <c:pt idx="161">
                  <c:v>41.5</c:v>
                </c:pt>
                <c:pt idx="162">
                  <c:v>41.93</c:v>
                </c:pt>
                <c:pt idx="163">
                  <c:v>42.39</c:v>
                </c:pt>
                <c:pt idx="164">
                  <c:v>42.74</c:v>
                </c:pt>
                <c:pt idx="165">
                  <c:v>43.03</c:v>
                </c:pt>
                <c:pt idx="166">
                  <c:v>43.31</c:v>
                </c:pt>
                <c:pt idx="167">
                  <c:v>43.58</c:v>
                </c:pt>
                <c:pt idx="168">
                  <c:v>43.92</c:v>
                </c:pt>
                <c:pt idx="169">
                  <c:v>44.32</c:v>
                </c:pt>
                <c:pt idx="170">
                  <c:v>44.71</c:v>
                </c:pt>
                <c:pt idx="171">
                  <c:v>45.01</c:v>
                </c:pt>
                <c:pt idx="172">
                  <c:v>45.21</c:v>
                </c:pt>
                <c:pt idx="173">
                  <c:v>45.41</c:v>
                </c:pt>
                <c:pt idx="174">
                  <c:v>45.62</c:v>
                </c:pt>
                <c:pt idx="175">
                  <c:v>45.88</c:v>
                </c:pt>
                <c:pt idx="176">
                  <c:v>46.24</c:v>
                </c:pt>
                <c:pt idx="177">
                  <c:v>46.64</c:v>
                </c:pt>
                <c:pt idx="178">
                  <c:v>46.94</c:v>
                </c:pt>
                <c:pt idx="179">
                  <c:v>47.22</c:v>
                </c:pt>
                <c:pt idx="180">
                  <c:v>47.49</c:v>
                </c:pt>
                <c:pt idx="181">
                  <c:v>47.78</c:v>
                </c:pt>
                <c:pt idx="182">
                  <c:v>48.04</c:v>
                </c:pt>
                <c:pt idx="183">
                  <c:v>48.46</c:v>
                </c:pt>
                <c:pt idx="184">
                  <c:v>48.9</c:v>
                </c:pt>
                <c:pt idx="185">
                  <c:v>49.27</c:v>
                </c:pt>
                <c:pt idx="186">
                  <c:v>49.53</c:v>
                </c:pt>
                <c:pt idx="187">
                  <c:v>49.76</c:v>
                </c:pt>
                <c:pt idx="188">
                  <c:v>49.98</c:v>
                </c:pt>
                <c:pt idx="189">
                  <c:v>50.27</c:v>
                </c:pt>
                <c:pt idx="190">
                  <c:v>50.68</c:v>
                </c:pt>
                <c:pt idx="191">
                  <c:v>51.09</c:v>
                </c:pt>
                <c:pt idx="192">
                  <c:v>51.38</c:v>
                </c:pt>
                <c:pt idx="193">
                  <c:v>51.55</c:v>
                </c:pt>
                <c:pt idx="194">
                  <c:v>51.72</c:v>
                </c:pt>
                <c:pt idx="195">
                  <c:v>51.92</c:v>
                </c:pt>
                <c:pt idx="196">
                  <c:v>52.21</c:v>
                </c:pt>
                <c:pt idx="197">
                  <c:v>52.5</c:v>
                </c:pt>
                <c:pt idx="198">
                  <c:v>52.81</c:v>
                </c:pt>
                <c:pt idx="199">
                  <c:v>53.03</c:v>
                </c:pt>
                <c:pt idx="200">
                  <c:v>53.21</c:v>
                </c:pt>
                <c:pt idx="201">
                  <c:v>53.38</c:v>
                </c:pt>
                <c:pt idx="202">
                  <c:v>53.56</c:v>
                </c:pt>
                <c:pt idx="203">
                  <c:v>53.89</c:v>
                </c:pt>
                <c:pt idx="204">
                  <c:v>54.31</c:v>
                </c:pt>
                <c:pt idx="205">
                  <c:v>54.72</c:v>
                </c:pt>
                <c:pt idx="206">
                  <c:v>55.05</c:v>
                </c:pt>
                <c:pt idx="207">
                  <c:v>55.38</c:v>
                </c:pt>
                <c:pt idx="208">
                  <c:v>55.72</c:v>
                </c:pt>
                <c:pt idx="209">
                  <c:v>56.07</c:v>
                </c:pt>
                <c:pt idx="210">
                  <c:v>56.42</c:v>
                </c:pt>
                <c:pt idx="211">
                  <c:v>56.8</c:v>
                </c:pt>
                <c:pt idx="212">
                  <c:v>57.24</c:v>
                </c:pt>
                <c:pt idx="213">
                  <c:v>57.6</c:v>
                </c:pt>
                <c:pt idx="214">
                  <c:v>57.9</c:v>
                </c:pt>
                <c:pt idx="215">
                  <c:v>58.19</c:v>
                </c:pt>
                <c:pt idx="216">
                  <c:v>58.5</c:v>
                </c:pt>
                <c:pt idx="217">
                  <c:v>58.87</c:v>
                </c:pt>
                <c:pt idx="218">
                  <c:v>59.27</c:v>
                </c:pt>
                <c:pt idx="219">
                  <c:v>59.65</c:v>
                </c:pt>
                <c:pt idx="220">
                  <c:v>59.96</c:v>
                </c:pt>
                <c:pt idx="221">
                  <c:v>60.29</c:v>
                </c:pt>
                <c:pt idx="222">
                  <c:v>60.57</c:v>
                </c:pt>
                <c:pt idx="223">
                  <c:v>60.87</c:v>
                </c:pt>
                <c:pt idx="224">
                  <c:v>61.21</c:v>
                </c:pt>
                <c:pt idx="225">
                  <c:v>61.61</c:v>
                </c:pt>
                <c:pt idx="226">
                  <c:v>62</c:v>
                </c:pt>
                <c:pt idx="227">
                  <c:v>62.35</c:v>
                </c:pt>
                <c:pt idx="228">
                  <c:v>62.64</c:v>
                </c:pt>
                <c:pt idx="229">
                  <c:v>62.94</c:v>
                </c:pt>
                <c:pt idx="230">
                  <c:v>63.25</c:v>
                </c:pt>
                <c:pt idx="231">
                  <c:v>63.6</c:v>
                </c:pt>
                <c:pt idx="232">
                  <c:v>63.96</c:v>
                </c:pt>
                <c:pt idx="233">
                  <c:v>64.34</c:v>
                </c:pt>
                <c:pt idx="234">
                  <c:v>64.67</c:v>
                </c:pt>
                <c:pt idx="235">
                  <c:v>65</c:v>
                </c:pt>
                <c:pt idx="236">
                  <c:v>65.319999999999993</c:v>
                </c:pt>
                <c:pt idx="237">
                  <c:v>65.63</c:v>
                </c:pt>
                <c:pt idx="238">
                  <c:v>65.98</c:v>
                </c:pt>
                <c:pt idx="239">
                  <c:v>66.36</c:v>
                </c:pt>
                <c:pt idx="240">
                  <c:v>66.75</c:v>
                </c:pt>
                <c:pt idx="241">
                  <c:v>67.069999999999993</c:v>
                </c:pt>
                <c:pt idx="242">
                  <c:v>67.260000000000005</c:v>
                </c:pt>
                <c:pt idx="243">
                  <c:v>67.69</c:v>
                </c:pt>
                <c:pt idx="244">
                  <c:v>67.900000000000006</c:v>
                </c:pt>
                <c:pt idx="245">
                  <c:v>68.12</c:v>
                </c:pt>
                <c:pt idx="246">
                  <c:v>68.42</c:v>
                </c:pt>
                <c:pt idx="247">
                  <c:v>68.760000000000005</c:v>
                </c:pt>
                <c:pt idx="248">
                  <c:v>69.09</c:v>
                </c:pt>
                <c:pt idx="249">
                  <c:v>69.260000000000005</c:v>
                </c:pt>
                <c:pt idx="250">
                  <c:v>69.47</c:v>
                </c:pt>
                <c:pt idx="251">
                  <c:v>69.69</c:v>
                </c:pt>
                <c:pt idx="252">
                  <c:v>69.89</c:v>
                </c:pt>
                <c:pt idx="253">
                  <c:v>70.180000000000007</c:v>
                </c:pt>
                <c:pt idx="254">
                  <c:v>70.48</c:v>
                </c:pt>
                <c:pt idx="255">
                  <c:v>70.650000000000006</c:v>
                </c:pt>
                <c:pt idx="256">
                  <c:v>70.790000000000006</c:v>
                </c:pt>
                <c:pt idx="257">
                  <c:v>70.900000000000006</c:v>
                </c:pt>
                <c:pt idx="258">
                  <c:v>71.02</c:v>
                </c:pt>
                <c:pt idx="259">
                  <c:v>71.22</c:v>
                </c:pt>
                <c:pt idx="260">
                  <c:v>71.52</c:v>
                </c:pt>
                <c:pt idx="261">
                  <c:v>71.819999999999993</c:v>
                </c:pt>
                <c:pt idx="262">
                  <c:v>72</c:v>
                </c:pt>
                <c:pt idx="263">
                  <c:v>72.16</c:v>
                </c:pt>
                <c:pt idx="264">
                  <c:v>72.319999999999993</c:v>
                </c:pt>
                <c:pt idx="265">
                  <c:v>72.53</c:v>
                </c:pt>
                <c:pt idx="266">
                  <c:v>72.78</c:v>
                </c:pt>
                <c:pt idx="267">
                  <c:v>73.38</c:v>
                </c:pt>
                <c:pt idx="268">
                  <c:v>73.77</c:v>
                </c:pt>
                <c:pt idx="269">
                  <c:v>74.040000000000006</c:v>
                </c:pt>
                <c:pt idx="270">
                  <c:v>74.25</c:v>
                </c:pt>
                <c:pt idx="271">
                  <c:v>74.5</c:v>
                </c:pt>
                <c:pt idx="272">
                  <c:v>74.680000000000007</c:v>
                </c:pt>
                <c:pt idx="273">
                  <c:v>74.900000000000006</c:v>
                </c:pt>
                <c:pt idx="274">
                  <c:v>75.14</c:v>
                </c:pt>
                <c:pt idx="275">
                  <c:v>75.45</c:v>
                </c:pt>
                <c:pt idx="276">
                  <c:v>75.62</c:v>
                </c:pt>
                <c:pt idx="277">
                  <c:v>75.84</c:v>
                </c:pt>
                <c:pt idx="278">
                  <c:v>75.95</c:v>
                </c:pt>
                <c:pt idx="279">
                  <c:v>76.010000000000005</c:v>
                </c:pt>
                <c:pt idx="280">
                  <c:v>76.12</c:v>
                </c:pt>
                <c:pt idx="281">
                  <c:v>76.33</c:v>
                </c:pt>
                <c:pt idx="282">
                  <c:v>76.95</c:v>
                </c:pt>
                <c:pt idx="283">
                  <c:v>76.95</c:v>
                </c:pt>
                <c:pt idx="284">
                  <c:v>77</c:v>
                </c:pt>
                <c:pt idx="285">
                  <c:v>76.94</c:v>
                </c:pt>
                <c:pt idx="286">
                  <c:v>76.92</c:v>
                </c:pt>
                <c:pt idx="287">
                  <c:v>76.92</c:v>
                </c:pt>
                <c:pt idx="288">
                  <c:v>77</c:v>
                </c:pt>
                <c:pt idx="289">
                  <c:v>77.09</c:v>
                </c:pt>
                <c:pt idx="290">
                  <c:v>77.09</c:v>
                </c:pt>
                <c:pt idx="291">
                  <c:v>77.150000000000006</c:v>
                </c:pt>
                <c:pt idx="292">
                  <c:v>77.27</c:v>
                </c:pt>
                <c:pt idx="293">
                  <c:v>77.290000000000006</c:v>
                </c:pt>
                <c:pt idx="294">
                  <c:v>77.23</c:v>
                </c:pt>
                <c:pt idx="295">
                  <c:v>77.2</c:v>
                </c:pt>
                <c:pt idx="296">
                  <c:v>77.22</c:v>
                </c:pt>
                <c:pt idx="297">
                  <c:v>77.099999999999994</c:v>
                </c:pt>
                <c:pt idx="298">
                  <c:v>77.010000000000005</c:v>
                </c:pt>
                <c:pt idx="299">
                  <c:v>77.040000000000006</c:v>
                </c:pt>
                <c:pt idx="300">
                  <c:v>77</c:v>
                </c:pt>
                <c:pt idx="301">
                  <c:v>76.98</c:v>
                </c:pt>
                <c:pt idx="302">
                  <c:v>76.97</c:v>
                </c:pt>
                <c:pt idx="303">
                  <c:v>77.09</c:v>
                </c:pt>
                <c:pt idx="304">
                  <c:v>77.09</c:v>
                </c:pt>
                <c:pt idx="305">
                  <c:v>76.84</c:v>
                </c:pt>
                <c:pt idx="306">
                  <c:v>76.52</c:v>
                </c:pt>
                <c:pt idx="307">
                  <c:v>76.27</c:v>
                </c:pt>
                <c:pt idx="308">
                  <c:v>76.03</c:v>
                </c:pt>
                <c:pt idx="309">
                  <c:v>75.94</c:v>
                </c:pt>
                <c:pt idx="310">
                  <c:v>75.88</c:v>
                </c:pt>
                <c:pt idx="311">
                  <c:v>75.61</c:v>
                </c:pt>
                <c:pt idx="312">
                  <c:v>75.31</c:v>
                </c:pt>
                <c:pt idx="313">
                  <c:v>75.02</c:v>
                </c:pt>
                <c:pt idx="314">
                  <c:v>74.72</c:v>
                </c:pt>
                <c:pt idx="315">
                  <c:v>74.400000000000006</c:v>
                </c:pt>
                <c:pt idx="316">
                  <c:v>74.23</c:v>
                </c:pt>
                <c:pt idx="317">
                  <c:v>74.11</c:v>
                </c:pt>
                <c:pt idx="318">
                  <c:v>73.8</c:v>
                </c:pt>
                <c:pt idx="319">
                  <c:v>73.42</c:v>
                </c:pt>
                <c:pt idx="320">
                  <c:v>73.09</c:v>
                </c:pt>
                <c:pt idx="321">
                  <c:v>72.81</c:v>
                </c:pt>
                <c:pt idx="322">
                  <c:v>72.61</c:v>
                </c:pt>
                <c:pt idx="323">
                  <c:v>72.459999999999994</c:v>
                </c:pt>
                <c:pt idx="324">
                  <c:v>72.27</c:v>
                </c:pt>
                <c:pt idx="325">
                  <c:v>71.86</c:v>
                </c:pt>
                <c:pt idx="326">
                  <c:v>71.38</c:v>
                </c:pt>
                <c:pt idx="327">
                  <c:v>70.83</c:v>
                </c:pt>
                <c:pt idx="328">
                  <c:v>70.3</c:v>
                </c:pt>
                <c:pt idx="329">
                  <c:v>69.790000000000006</c:v>
                </c:pt>
                <c:pt idx="330">
                  <c:v>69.37</c:v>
                </c:pt>
                <c:pt idx="331">
                  <c:v>68.95</c:v>
                </c:pt>
                <c:pt idx="332">
                  <c:v>68.36</c:v>
                </c:pt>
                <c:pt idx="333">
                  <c:v>67.81</c:v>
                </c:pt>
                <c:pt idx="334">
                  <c:v>67.25</c:v>
                </c:pt>
                <c:pt idx="335">
                  <c:v>66.66</c:v>
                </c:pt>
                <c:pt idx="336">
                  <c:v>66.08</c:v>
                </c:pt>
                <c:pt idx="337">
                  <c:v>65.63</c:v>
                </c:pt>
                <c:pt idx="338">
                  <c:v>65.17</c:v>
                </c:pt>
                <c:pt idx="339">
                  <c:v>64.540000000000006</c:v>
                </c:pt>
                <c:pt idx="340">
                  <c:v>63.93</c:v>
                </c:pt>
                <c:pt idx="341">
                  <c:v>63.33</c:v>
                </c:pt>
                <c:pt idx="342">
                  <c:v>62.68</c:v>
                </c:pt>
                <c:pt idx="343">
                  <c:v>62.08</c:v>
                </c:pt>
                <c:pt idx="344">
                  <c:v>61.59</c:v>
                </c:pt>
                <c:pt idx="345">
                  <c:v>61.2</c:v>
                </c:pt>
                <c:pt idx="346">
                  <c:v>60.66</c:v>
                </c:pt>
                <c:pt idx="347">
                  <c:v>60.16</c:v>
                </c:pt>
                <c:pt idx="348">
                  <c:v>59.69</c:v>
                </c:pt>
                <c:pt idx="349">
                  <c:v>59.21</c:v>
                </c:pt>
                <c:pt idx="350">
                  <c:v>58.73</c:v>
                </c:pt>
                <c:pt idx="351">
                  <c:v>58.33</c:v>
                </c:pt>
                <c:pt idx="352">
                  <c:v>57.9</c:v>
                </c:pt>
                <c:pt idx="353">
                  <c:v>57.22</c:v>
                </c:pt>
                <c:pt idx="354">
                  <c:v>56.45</c:v>
                </c:pt>
                <c:pt idx="355">
                  <c:v>55.66</c:v>
                </c:pt>
                <c:pt idx="356">
                  <c:v>55.05</c:v>
                </c:pt>
                <c:pt idx="357">
                  <c:v>54.71</c:v>
                </c:pt>
                <c:pt idx="358">
                  <c:v>54.45</c:v>
                </c:pt>
                <c:pt idx="359">
                  <c:v>54.11</c:v>
                </c:pt>
                <c:pt idx="360">
                  <c:v>53.81</c:v>
                </c:pt>
                <c:pt idx="361">
                  <c:v>53.57</c:v>
                </c:pt>
                <c:pt idx="362">
                  <c:v>53.47</c:v>
                </c:pt>
                <c:pt idx="363">
                  <c:v>53.45</c:v>
                </c:pt>
              </c:numCache>
            </c:numRef>
          </c:val>
          <c:smooth val="0"/>
          <c:extLst>
            <c:ext xmlns:c16="http://schemas.microsoft.com/office/drawing/2014/chart" uri="{C3380CC4-5D6E-409C-BE32-E72D297353CC}">
              <c16:uniqueId val="{00000004-FDB0-4CBA-921C-D6AA1AEEB748}"/>
            </c:ext>
          </c:extLst>
        </c:ser>
        <c:dLbls>
          <c:showLegendKey val="0"/>
          <c:showVal val="0"/>
          <c:showCatName val="0"/>
          <c:showSerName val="0"/>
          <c:showPercent val="0"/>
          <c:showBubbleSize val="0"/>
        </c:dLbls>
        <c:marker val="1"/>
        <c:smooth val="0"/>
        <c:axId val="763737072"/>
        <c:axId val="763739592"/>
        <c:extLst>
          <c:ext xmlns:c15="http://schemas.microsoft.com/office/drawing/2012/chart" uri="{02D57815-91ED-43cb-92C2-25804820EDAC}">
            <c15:filteredLineSeries>
              <c15:ser>
                <c:idx val="4"/>
                <c:order val="4"/>
                <c:tx>
                  <c:strRef>
                    <c:extLst>
                      <c:ext uri="{02D57815-91ED-43cb-92C2-25804820EDAC}">
                        <c15:formulaRef>
                          <c15:sqref>'[Sähkön hintatilastot 2023.xlsx]Kaasu (2)'!$F$1</c15:sqref>
                        </c15:formulaRef>
                      </c:ext>
                    </c:extLst>
                    <c:strCache>
                      <c:ptCount val="1"/>
                      <c:pt idx="0">
                        <c:v>Max.</c:v>
                      </c:pt>
                    </c:strCache>
                  </c:strRef>
                </c:tx>
                <c:spPr>
                  <a:ln w="28575" cap="rnd">
                    <a:solidFill>
                      <a:schemeClr val="accent5"/>
                    </a:solidFill>
                    <a:round/>
                  </a:ln>
                  <a:effectLst/>
                </c:spPr>
                <c:marker>
                  <c:symbol val="none"/>
                </c:marker>
                <c:cat>
                  <c:strRef>
                    <c:extLst>
                      <c:ext uri="{02D57815-91ED-43cb-92C2-25804820EDAC}">
                        <c15:formulaRef>
                          <c15:sqref>'[Sähkön hintatilastot 2023.xlsx]Kaasu (2)'!$I$2:$I$365</c15:sqref>
                        </c15:formulaRef>
                      </c:ext>
                    </c:extLst>
                    <c:strCache>
                      <c:ptCount val="335"/>
                      <c:pt idx="0">
                        <c:v>January</c:v>
                      </c:pt>
                      <c:pt idx="31">
                        <c:v>February</c:v>
                      </c:pt>
                      <c:pt idx="59">
                        <c:v>March</c:v>
                      </c:pt>
                      <c:pt idx="90">
                        <c:v>April</c:v>
                      </c:pt>
                      <c:pt idx="120">
                        <c:v>May</c:v>
                      </c:pt>
                      <c:pt idx="151">
                        <c:v>June</c:v>
                      </c:pt>
                      <c:pt idx="181">
                        <c:v>July</c:v>
                      </c:pt>
                      <c:pt idx="212">
                        <c:v>August</c:v>
                      </c:pt>
                      <c:pt idx="243">
                        <c:v>September</c:v>
                      </c:pt>
                      <c:pt idx="273">
                        <c:v>October</c:v>
                      </c:pt>
                      <c:pt idx="304">
                        <c:v>November</c:v>
                      </c:pt>
                      <c:pt idx="334">
                        <c:v>December</c:v>
                      </c:pt>
                    </c:strCache>
                  </c:strRef>
                </c:cat>
                <c:val>
                  <c:numRef>
                    <c:extLst>
                      <c:ext uri="{02D57815-91ED-43cb-92C2-25804820EDAC}">
                        <c15:formulaRef>
                          <c15:sqref>'[Sähkön hintatilastot 2023.xlsx]Kaasu (2)'!$F$2:$F$365</c15:sqref>
                        </c15:formulaRef>
                      </c:ext>
                    </c:extLst>
                    <c:numCache>
                      <c:formatCode>0.0</c:formatCode>
                      <c:ptCount val="364"/>
                      <c:pt idx="0">
                        <c:v>88.03</c:v>
                      </c:pt>
                      <c:pt idx="1">
                        <c:v>87.56</c:v>
                      </c:pt>
                      <c:pt idx="2">
                        <c:v>87.16</c:v>
                      </c:pt>
                      <c:pt idx="3">
                        <c:v>86.79</c:v>
                      </c:pt>
                      <c:pt idx="4">
                        <c:v>86.39</c:v>
                      </c:pt>
                      <c:pt idx="5">
                        <c:v>85.87</c:v>
                      </c:pt>
                      <c:pt idx="6">
                        <c:v>85.3</c:v>
                      </c:pt>
                      <c:pt idx="7">
                        <c:v>84.77</c:v>
                      </c:pt>
                      <c:pt idx="8">
                        <c:v>84.27</c:v>
                      </c:pt>
                      <c:pt idx="9">
                        <c:v>83.84</c:v>
                      </c:pt>
                      <c:pt idx="10">
                        <c:v>83.41</c:v>
                      </c:pt>
                      <c:pt idx="11">
                        <c:v>83</c:v>
                      </c:pt>
                      <c:pt idx="12">
                        <c:v>82.49</c:v>
                      </c:pt>
                      <c:pt idx="13">
                        <c:v>81.96</c:v>
                      </c:pt>
                      <c:pt idx="14">
                        <c:v>81.510000000000005</c:v>
                      </c:pt>
                      <c:pt idx="15">
                        <c:v>81.09</c:v>
                      </c:pt>
                      <c:pt idx="16">
                        <c:v>80.61</c:v>
                      </c:pt>
                      <c:pt idx="17">
                        <c:v>80.11</c:v>
                      </c:pt>
                      <c:pt idx="18">
                        <c:v>79.52</c:v>
                      </c:pt>
                      <c:pt idx="19">
                        <c:v>78.91</c:v>
                      </c:pt>
                      <c:pt idx="20">
                        <c:v>78.38</c:v>
                      </c:pt>
                      <c:pt idx="21">
                        <c:v>77.83</c:v>
                      </c:pt>
                      <c:pt idx="22">
                        <c:v>77.06</c:v>
                      </c:pt>
                      <c:pt idx="23">
                        <c:v>76.33</c:v>
                      </c:pt>
                      <c:pt idx="24">
                        <c:v>75.650000000000006</c:v>
                      </c:pt>
                      <c:pt idx="25">
                        <c:v>75.010000000000005</c:v>
                      </c:pt>
                      <c:pt idx="26">
                        <c:v>74.31</c:v>
                      </c:pt>
                      <c:pt idx="27">
                        <c:v>73.73</c:v>
                      </c:pt>
                      <c:pt idx="28">
                        <c:v>73.2</c:v>
                      </c:pt>
                      <c:pt idx="29">
                        <c:v>72.63</c:v>
                      </c:pt>
                      <c:pt idx="30">
                        <c:v>72.14</c:v>
                      </c:pt>
                      <c:pt idx="31">
                        <c:v>71.67</c:v>
                      </c:pt>
                      <c:pt idx="32">
                        <c:v>71.22</c:v>
                      </c:pt>
                      <c:pt idx="33">
                        <c:v>70.84</c:v>
                      </c:pt>
                      <c:pt idx="34">
                        <c:v>70.53</c:v>
                      </c:pt>
                      <c:pt idx="35">
                        <c:v>70.22</c:v>
                      </c:pt>
                      <c:pt idx="36">
                        <c:v>69.56</c:v>
                      </c:pt>
                      <c:pt idx="37">
                        <c:v>68.91</c:v>
                      </c:pt>
                      <c:pt idx="38">
                        <c:v>68.25</c:v>
                      </c:pt>
                      <c:pt idx="39">
                        <c:v>67.819999999999993</c:v>
                      </c:pt>
                      <c:pt idx="40">
                        <c:v>67.48</c:v>
                      </c:pt>
                      <c:pt idx="41">
                        <c:v>67.11</c:v>
                      </c:pt>
                      <c:pt idx="42">
                        <c:v>66.52</c:v>
                      </c:pt>
                      <c:pt idx="43">
                        <c:v>65.989999999999995</c:v>
                      </c:pt>
                      <c:pt idx="44">
                        <c:v>65.55</c:v>
                      </c:pt>
                      <c:pt idx="45">
                        <c:v>65.36</c:v>
                      </c:pt>
                      <c:pt idx="46">
                        <c:v>65.209999999999994</c:v>
                      </c:pt>
                      <c:pt idx="47">
                        <c:v>64.89</c:v>
                      </c:pt>
                      <c:pt idx="48">
                        <c:v>64.510000000000005</c:v>
                      </c:pt>
                      <c:pt idx="49">
                        <c:v>64.09</c:v>
                      </c:pt>
                      <c:pt idx="50">
                        <c:v>63.82</c:v>
                      </c:pt>
                      <c:pt idx="51">
                        <c:v>63.52</c:v>
                      </c:pt>
                      <c:pt idx="52">
                        <c:v>63.23</c:v>
                      </c:pt>
                      <c:pt idx="53">
                        <c:v>63</c:v>
                      </c:pt>
                      <c:pt idx="54">
                        <c:v>62.7</c:v>
                      </c:pt>
                      <c:pt idx="55">
                        <c:v>62.44</c:v>
                      </c:pt>
                      <c:pt idx="56">
                        <c:v>62.2</c:v>
                      </c:pt>
                      <c:pt idx="57">
                        <c:v>61.59</c:v>
                      </c:pt>
                      <c:pt idx="58">
                        <c:v>61.06</c:v>
                      </c:pt>
                      <c:pt idx="59">
                        <c:v>60.64</c:v>
                      </c:pt>
                      <c:pt idx="60">
                        <c:v>60.16</c:v>
                      </c:pt>
                      <c:pt idx="61">
                        <c:v>59.72</c:v>
                      </c:pt>
                      <c:pt idx="62">
                        <c:v>59.52</c:v>
                      </c:pt>
                      <c:pt idx="63">
                        <c:v>58.96</c:v>
                      </c:pt>
                      <c:pt idx="64">
                        <c:v>58.56</c:v>
                      </c:pt>
                      <c:pt idx="65">
                        <c:v>58.16</c:v>
                      </c:pt>
                      <c:pt idx="66">
                        <c:v>58.02</c:v>
                      </c:pt>
                      <c:pt idx="67">
                        <c:v>57.7</c:v>
                      </c:pt>
                      <c:pt idx="68">
                        <c:v>57.46</c:v>
                      </c:pt>
                      <c:pt idx="69">
                        <c:v>57.31</c:v>
                      </c:pt>
                      <c:pt idx="70">
                        <c:v>57.18</c:v>
                      </c:pt>
                      <c:pt idx="71">
                        <c:v>56.95</c:v>
                      </c:pt>
                      <c:pt idx="72">
                        <c:v>56.8</c:v>
                      </c:pt>
                      <c:pt idx="73">
                        <c:v>56.75</c:v>
                      </c:pt>
                      <c:pt idx="74">
                        <c:v>56.58</c:v>
                      </c:pt>
                      <c:pt idx="75">
                        <c:v>56.41</c:v>
                      </c:pt>
                      <c:pt idx="76">
                        <c:v>56.31</c:v>
                      </c:pt>
                      <c:pt idx="77">
                        <c:v>56.21</c:v>
                      </c:pt>
                      <c:pt idx="78">
                        <c:v>56.16</c:v>
                      </c:pt>
                      <c:pt idx="79">
                        <c:v>56.06</c:v>
                      </c:pt>
                      <c:pt idx="80">
                        <c:v>55.97</c:v>
                      </c:pt>
                      <c:pt idx="81">
                        <c:v>55.73</c:v>
                      </c:pt>
                      <c:pt idx="82">
                        <c:v>55.83</c:v>
                      </c:pt>
                      <c:pt idx="83">
                        <c:v>56.03</c:v>
                      </c:pt>
                      <c:pt idx="84">
                        <c:v>56.03</c:v>
                      </c:pt>
                      <c:pt idx="85">
                        <c:v>55.9</c:v>
                      </c:pt>
                      <c:pt idx="86">
                        <c:v>55.69</c:v>
                      </c:pt>
                      <c:pt idx="87">
                        <c:v>55.61</c:v>
                      </c:pt>
                      <c:pt idx="88">
                        <c:v>55.65</c:v>
                      </c:pt>
                      <c:pt idx="89">
                        <c:v>55.84</c:v>
                      </c:pt>
                      <c:pt idx="90">
                        <c:v>55.88</c:v>
                      </c:pt>
                      <c:pt idx="91">
                        <c:v>55.94</c:v>
                      </c:pt>
                      <c:pt idx="92">
                        <c:v>55.87</c:v>
                      </c:pt>
                      <c:pt idx="93">
                        <c:v>55.74</c:v>
                      </c:pt>
                      <c:pt idx="94">
                        <c:v>55.62</c:v>
                      </c:pt>
                      <c:pt idx="95">
                        <c:v>55.54</c:v>
                      </c:pt>
                      <c:pt idx="96">
                        <c:v>55.47</c:v>
                      </c:pt>
                      <c:pt idx="97">
                        <c:v>55.58</c:v>
                      </c:pt>
                      <c:pt idx="98">
                        <c:v>55.84</c:v>
                      </c:pt>
                      <c:pt idx="99">
                        <c:v>56.18</c:v>
                      </c:pt>
                      <c:pt idx="100">
                        <c:v>56.59</c:v>
                      </c:pt>
                      <c:pt idx="101">
                        <c:v>57.04</c:v>
                      </c:pt>
                      <c:pt idx="102">
                        <c:v>57.32</c:v>
                      </c:pt>
                      <c:pt idx="103">
                        <c:v>57.59</c:v>
                      </c:pt>
                      <c:pt idx="104">
                        <c:v>57.8</c:v>
                      </c:pt>
                      <c:pt idx="105">
                        <c:v>58.08</c:v>
                      </c:pt>
                      <c:pt idx="106">
                        <c:v>58.39</c:v>
                      </c:pt>
                      <c:pt idx="107">
                        <c:v>58.78</c:v>
                      </c:pt>
                      <c:pt idx="108">
                        <c:v>59.17</c:v>
                      </c:pt>
                      <c:pt idx="109">
                        <c:v>59.44</c:v>
                      </c:pt>
                      <c:pt idx="110">
                        <c:v>59.78</c:v>
                      </c:pt>
                      <c:pt idx="111">
                        <c:v>59.53</c:v>
                      </c:pt>
                      <c:pt idx="112">
                        <c:v>60.44</c:v>
                      </c:pt>
                      <c:pt idx="113">
                        <c:v>60.79</c:v>
                      </c:pt>
                      <c:pt idx="114">
                        <c:v>61.17</c:v>
                      </c:pt>
                      <c:pt idx="115">
                        <c:v>61.52</c:v>
                      </c:pt>
                      <c:pt idx="116">
                        <c:v>61.82</c:v>
                      </c:pt>
                      <c:pt idx="117">
                        <c:v>62.08</c:v>
                      </c:pt>
                      <c:pt idx="118">
                        <c:v>62.39</c:v>
                      </c:pt>
                      <c:pt idx="119">
                        <c:v>62.7</c:v>
                      </c:pt>
                      <c:pt idx="120">
                        <c:v>63.28</c:v>
                      </c:pt>
                      <c:pt idx="121">
                        <c:v>63.64</c:v>
                      </c:pt>
                      <c:pt idx="122">
                        <c:v>64</c:v>
                      </c:pt>
                      <c:pt idx="123">
                        <c:v>64.31</c:v>
                      </c:pt>
                      <c:pt idx="124">
                        <c:v>64.599999999999994</c:v>
                      </c:pt>
                      <c:pt idx="125">
                        <c:v>64.89</c:v>
                      </c:pt>
                      <c:pt idx="126">
                        <c:v>65.22</c:v>
                      </c:pt>
                      <c:pt idx="127">
                        <c:v>65.63</c:v>
                      </c:pt>
                      <c:pt idx="128">
                        <c:v>66.13</c:v>
                      </c:pt>
                      <c:pt idx="129">
                        <c:v>66.540000000000006</c:v>
                      </c:pt>
                      <c:pt idx="130">
                        <c:v>66.87</c:v>
                      </c:pt>
                      <c:pt idx="131">
                        <c:v>67.02</c:v>
                      </c:pt>
                      <c:pt idx="132">
                        <c:v>67.209999999999994</c:v>
                      </c:pt>
                      <c:pt idx="133">
                        <c:v>67.42</c:v>
                      </c:pt>
                      <c:pt idx="134">
                        <c:v>67.66</c:v>
                      </c:pt>
                      <c:pt idx="135">
                        <c:v>68.03</c:v>
                      </c:pt>
                      <c:pt idx="136">
                        <c:v>68.430000000000007</c:v>
                      </c:pt>
                      <c:pt idx="137">
                        <c:v>68.77</c:v>
                      </c:pt>
                      <c:pt idx="138">
                        <c:v>69.069999999999993</c:v>
                      </c:pt>
                      <c:pt idx="139">
                        <c:v>69.33</c:v>
                      </c:pt>
                      <c:pt idx="140">
                        <c:v>69.7</c:v>
                      </c:pt>
                      <c:pt idx="141">
                        <c:v>70.14</c:v>
                      </c:pt>
                      <c:pt idx="142">
                        <c:v>70.56</c:v>
                      </c:pt>
                      <c:pt idx="143">
                        <c:v>70.95</c:v>
                      </c:pt>
                      <c:pt idx="144">
                        <c:v>71.290000000000006</c:v>
                      </c:pt>
                      <c:pt idx="145">
                        <c:v>71.56</c:v>
                      </c:pt>
                      <c:pt idx="146">
                        <c:v>71.760000000000005</c:v>
                      </c:pt>
                      <c:pt idx="147">
                        <c:v>72.17</c:v>
                      </c:pt>
                      <c:pt idx="148">
                        <c:v>72.42</c:v>
                      </c:pt>
                      <c:pt idx="149">
                        <c:v>72.010000000000005</c:v>
                      </c:pt>
                      <c:pt idx="150">
                        <c:v>72.349999999999994</c:v>
                      </c:pt>
                      <c:pt idx="151">
                        <c:v>73.319999999999993</c:v>
                      </c:pt>
                      <c:pt idx="152">
                        <c:v>73.569999999999993</c:v>
                      </c:pt>
                      <c:pt idx="153">
                        <c:v>73.819999999999993</c:v>
                      </c:pt>
                      <c:pt idx="154">
                        <c:v>74.08</c:v>
                      </c:pt>
                      <c:pt idx="155">
                        <c:v>74.319999999999993</c:v>
                      </c:pt>
                      <c:pt idx="156">
                        <c:v>74.66</c:v>
                      </c:pt>
                      <c:pt idx="157">
                        <c:v>75</c:v>
                      </c:pt>
                      <c:pt idx="158">
                        <c:v>75.16</c:v>
                      </c:pt>
                      <c:pt idx="159">
                        <c:v>75.31</c:v>
                      </c:pt>
                      <c:pt idx="160">
                        <c:v>75.47</c:v>
                      </c:pt>
                      <c:pt idx="161">
                        <c:v>75.7</c:v>
                      </c:pt>
                      <c:pt idx="162">
                        <c:v>75.97</c:v>
                      </c:pt>
                      <c:pt idx="163">
                        <c:v>76.33</c:v>
                      </c:pt>
                      <c:pt idx="164">
                        <c:v>76.69</c:v>
                      </c:pt>
                      <c:pt idx="165">
                        <c:v>76.89</c:v>
                      </c:pt>
                      <c:pt idx="166">
                        <c:v>77.069999999999993</c:v>
                      </c:pt>
                      <c:pt idx="167">
                        <c:v>77.25</c:v>
                      </c:pt>
                      <c:pt idx="168">
                        <c:v>77.45</c:v>
                      </c:pt>
                      <c:pt idx="169">
                        <c:v>77.680000000000007</c:v>
                      </c:pt>
                      <c:pt idx="170">
                        <c:v>78.010000000000005</c:v>
                      </c:pt>
                      <c:pt idx="171">
                        <c:v>78.38</c:v>
                      </c:pt>
                      <c:pt idx="172">
                        <c:v>78.63</c:v>
                      </c:pt>
                      <c:pt idx="173">
                        <c:v>78.86</c:v>
                      </c:pt>
                      <c:pt idx="174">
                        <c:v>79.069999999999993</c:v>
                      </c:pt>
                      <c:pt idx="175">
                        <c:v>79.28</c:v>
                      </c:pt>
                      <c:pt idx="176">
                        <c:v>79.540000000000006</c:v>
                      </c:pt>
                      <c:pt idx="177">
                        <c:v>79.88</c:v>
                      </c:pt>
                      <c:pt idx="178">
                        <c:v>80.239999999999995</c:v>
                      </c:pt>
                      <c:pt idx="179">
                        <c:v>80.489999999999995</c:v>
                      </c:pt>
                      <c:pt idx="180">
                        <c:v>80.59</c:v>
                      </c:pt>
                      <c:pt idx="181">
                        <c:v>80.77</c:v>
                      </c:pt>
                      <c:pt idx="182">
                        <c:v>80.959999999999994</c:v>
                      </c:pt>
                      <c:pt idx="183">
                        <c:v>81.260000000000005</c:v>
                      </c:pt>
                      <c:pt idx="184">
                        <c:v>81.63</c:v>
                      </c:pt>
                      <c:pt idx="185">
                        <c:v>82.02</c:v>
                      </c:pt>
                      <c:pt idx="186">
                        <c:v>82.23</c:v>
                      </c:pt>
                      <c:pt idx="187">
                        <c:v>82.36</c:v>
                      </c:pt>
                      <c:pt idx="188">
                        <c:v>82.46</c:v>
                      </c:pt>
                      <c:pt idx="189">
                        <c:v>82.57</c:v>
                      </c:pt>
                      <c:pt idx="190">
                        <c:v>82.75</c:v>
                      </c:pt>
                      <c:pt idx="191">
                        <c:v>83.07</c:v>
                      </c:pt>
                      <c:pt idx="192">
                        <c:v>83.44</c:v>
                      </c:pt>
                      <c:pt idx="193">
                        <c:v>83.7</c:v>
                      </c:pt>
                      <c:pt idx="194">
                        <c:v>83.79</c:v>
                      </c:pt>
                      <c:pt idx="195">
                        <c:v>83.76</c:v>
                      </c:pt>
                      <c:pt idx="196">
                        <c:v>83.83</c:v>
                      </c:pt>
                      <c:pt idx="197">
                        <c:v>83.91</c:v>
                      </c:pt>
                      <c:pt idx="198">
                        <c:v>84.03</c:v>
                      </c:pt>
                      <c:pt idx="199">
                        <c:v>84.21</c:v>
                      </c:pt>
                      <c:pt idx="200">
                        <c:v>84.29</c:v>
                      </c:pt>
                      <c:pt idx="201">
                        <c:v>84.32</c:v>
                      </c:pt>
                      <c:pt idx="202">
                        <c:v>84.33</c:v>
                      </c:pt>
                      <c:pt idx="203">
                        <c:v>84.38</c:v>
                      </c:pt>
                      <c:pt idx="204">
                        <c:v>84.45</c:v>
                      </c:pt>
                      <c:pt idx="205">
                        <c:v>84.5</c:v>
                      </c:pt>
                      <c:pt idx="206">
                        <c:v>84.81</c:v>
                      </c:pt>
                      <c:pt idx="207">
                        <c:v>85.01</c:v>
                      </c:pt>
                      <c:pt idx="208">
                        <c:v>85.2</c:v>
                      </c:pt>
                      <c:pt idx="209">
                        <c:v>85.4</c:v>
                      </c:pt>
                      <c:pt idx="210">
                        <c:v>85.79</c:v>
                      </c:pt>
                      <c:pt idx="211">
                        <c:v>86.09</c:v>
                      </c:pt>
                      <c:pt idx="212">
                        <c:v>85.97</c:v>
                      </c:pt>
                      <c:pt idx="213">
                        <c:v>86.26</c:v>
                      </c:pt>
                      <c:pt idx="214">
                        <c:v>86.51</c:v>
                      </c:pt>
                      <c:pt idx="215">
                        <c:v>86.74</c:v>
                      </c:pt>
                      <c:pt idx="216">
                        <c:v>87.04</c:v>
                      </c:pt>
                      <c:pt idx="217">
                        <c:v>87.37</c:v>
                      </c:pt>
                      <c:pt idx="218">
                        <c:v>87.66</c:v>
                      </c:pt>
                      <c:pt idx="219">
                        <c:v>87.97</c:v>
                      </c:pt>
                      <c:pt idx="220">
                        <c:v>88.24</c:v>
                      </c:pt>
                      <c:pt idx="221">
                        <c:v>88.51</c:v>
                      </c:pt>
                      <c:pt idx="222">
                        <c:v>88.68</c:v>
                      </c:pt>
                      <c:pt idx="223">
                        <c:v>89.05</c:v>
                      </c:pt>
                      <c:pt idx="224">
                        <c:v>89.41</c:v>
                      </c:pt>
                      <c:pt idx="225">
                        <c:v>89.71</c:v>
                      </c:pt>
                      <c:pt idx="226">
                        <c:v>89.85</c:v>
                      </c:pt>
                      <c:pt idx="227">
                        <c:v>90.11</c:v>
                      </c:pt>
                      <c:pt idx="228">
                        <c:v>90.41</c:v>
                      </c:pt>
                      <c:pt idx="229">
                        <c:v>90.71</c:v>
                      </c:pt>
                      <c:pt idx="230">
                        <c:v>91.02</c:v>
                      </c:pt>
                      <c:pt idx="231">
                        <c:v>91.31</c:v>
                      </c:pt>
                      <c:pt idx="232">
                        <c:v>91.53</c:v>
                      </c:pt>
                      <c:pt idx="233">
                        <c:v>91.6</c:v>
                      </c:pt>
                      <c:pt idx="234">
                        <c:v>91.83</c:v>
                      </c:pt>
                      <c:pt idx="235">
                        <c:v>91.94</c:v>
                      </c:pt>
                      <c:pt idx="236">
                        <c:v>92.09</c:v>
                      </c:pt>
                      <c:pt idx="237">
                        <c:v>92.28</c:v>
                      </c:pt>
                      <c:pt idx="238">
                        <c:v>92.5</c:v>
                      </c:pt>
                      <c:pt idx="239">
                        <c:v>92.62</c:v>
                      </c:pt>
                      <c:pt idx="240">
                        <c:v>92.68</c:v>
                      </c:pt>
                      <c:pt idx="241">
                        <c:v>92.77</c:v>
                      </c:pt>
                      <c:pt idx="242">
                        <c:v>92.92</c:v>
                      </c:pt>
                      <c:pt idx="243">
                        <c:v>92.86</c:v>
                      </c:pt>
                      <c:pt idx="244">
                        <c:v>92.88</c:v>
                      </c:pt>
                      <c:pt idx="245">
                        <c:v>93.08</c:v>
                      </c:pt>
                      <c:pt idx="246">
                        <c:v>93.19</c:v>
                      </c:pt>
                      <c:pt idx="247">
                        <c:v>93.28</c:v>
                      </c:pt>
                      <c:pt idx="248">
                        <c:v>93.32</c:v>
                      </c:pt>
                      <c:pt idx="249">
                        <c:v>93.42</c:v>
                      </c:pt>
                      <c:pt idx="250">
                        <c:v>93.58</c:v>
                      </c:pt>
                      <c:pt idx="251">
                        <c:v>93.66</c:v>
                      </c:pt>
                      <c:pt idx="252">
                        <c:v>93.79</c:v>
                      </c:pt>
                      <c:pt idx="253">
                        <c:v>93.95</c:v>
                      </c:pt>
                      <c:pt idx="254">
                        <c:v>94.12</c:v>
                      </c:pt>
                      <c:pt idx="255">
                        <c:v>94.29</c:v>
                      </c:pt>
                      <c:pt idx="256">
                        <c:v>94.52</c:v>
                      </c:pt>
                      <c:pt idx="257">
                        <c:v>94.77</c:v>
                      </c:pt>
                      <c:pt idx="258">
                        <c:v>94.96</c:v>
                      </c:pt>
                      <c:pt idx="259">
                        <c:v>95.1</c:v>
                      </c:pt>
                      <c:pt idx="260">
                        <c:v>95.19</c:v>
                      </c:pt>
                      <c:pt idx="261">
                        <c:v>95.23</c:v>
                      </c:pt>
                      <c:pt idx="262">
                        <c:v>95.32</c:v>
                      </c:pt>
                      <c:pt idx="263">
                        <c:v>95.53</c:v>
                      </c:pt>
                      <c:pt idx="264">
                        <c:v>95.73</c:v>
                      </c:pt>
                      <c:pt idx="265">
                        <c:v>95.84</c:v>
                      </c:pt>
                      <c:pt idx="266">
                        <c:v>95.96</c:v>
                      </c:pt>
                      <c:pt idx="267">
                        <c:v>96.01</c:v>
                      </c:pt>
                      <c:pt idx="268">
                        <c:v>96.12</c:v>
                      </c:pt>
                      <c:pt idx="269">
                        <c:v>96.25</c:v>
                      </c:pt>
                      <c:pt idx="270">
                        <c:v>96.46</c:v>
                      </c:pt>
                      <c:pt idx="271">
                        <c:v>96.68</c:v>
                      </c:pt>
                      <c:pt idx="272">
                        <c:v>96.68</c:v>
                      </c:pt>
                      <c:pt idx="273">
                        <c:v>96.91</c:v>
                      </c:pt>
                      <c:pt idx="274">
                        <c:v>97.03</c:v>
                      </c:pt>
                      <c:pt idx="275">
                        <c:v>97.05</c:v>
                      </c:pt>
                      <c:pt idx="276">
                        <c:v>97.05</c:v>
                      </c:pt>
                      <c:pt idx="277">
                        <c:v>97.17</c:v>
                      </c:pt>
                      <c:pt idx="278">
                        <c:v>97.31</c:v>
                      </c:pt>
                      <c:pt idx="279">
                        <c:v>97.26</c:v>
                      </c:pt>
                      <c:pt idx="280">
                        <c:v>97.27</c:v>
                      </c:pt>
                      <c:pt idx="281">
                        <c:v>97.27</c:v>
                      </c:pt>
                      <c:pt idx="282">
                        <c:v>97.16</c:v>
                      </c:pt>
                      <c:pt idx="283">
                        <c:v>97.32</c:v>
                      </c:pt>
                      <c:pt idx="284">
                        <c:v>97.45</c:v>
                      </c:pt>
                      <c:pt idx="285">
                        <c:v>97.66</c:v>
                      </c:pt>
                      <c:pt idx="286">
                        <c:v>97.88</c:v>
                      </c:pt>
                      <c:pt idx="287">
                        <c:v>98.04</c:v>
                      </c:pt>
                      <c:pt idx="288">
                        <c:v>98.07</c:v>
                      </c:pt>
                      <c:pt idx="289">
                        <c:v>98.08</c:v>
                      </c:pt>
                      <c:pt idx="290">
                        <c:v>98.1</c:v>
                      </c:pt>
                      <c:pt idx="291">
                        <c:v>98.15</c:v>
                      </c:pt>
                      <c:pt idx="292">
                        <c:v>98.24</c:v>
                      </c:pt>
                      <c:pt idx="293">
                        <c:v>98.4</c:v>
                      </c:pt>
                      <c:pt idx="294">
                        <c:v>98.55</c:v>
                      </c:pt>
                      <c:pt idx="295">
                        <c:v>98.6</c:v>
                      </c:pt>
                      <c:pt idx="296">
                        <c:v>98.66</c:v>
                      </c:pt>
                      <c:pt idx="297">
                        <c:v>98.96</c:v>
                      </c:pt>
                      <c:pt idx="298">
                        <c:v>98.74</c:v>
                      </c:pt>
                      <c:pt idx="299">
                        <c:v>98.79</c:v>
                      </c:pt>
                      <c:pt idx="300">
                        <c:v>98.97</c:v>
                      </c:pt>
                      <c:pt idx="301">
                        <c:v>99.14</c:v>
                      </c:pt>
                      <c:pt idx="302">
                        <c:v>99.23</c:v>
                      </c:pt>
                      <c:pt idx="303">
                        <c:v>99.31</c:v>
                      </c:pt>
                      <c:pt idx="304">
                        <c:v>99.41</c:v>
                      </c:pt>
                      <c:pt idx="305">
                        <c:v>99.49</c:v>
                      </c:pt>
                      <c:pt idx="306">
                        <c:v>99.5</c:v>
                      </c:pt>
                      <c:pt idx="307">
                        <c:v>99.56</c:v>
                      </c:pt>
                      <c:pt idx="308">
                        <c:v>99.63</c:v>
                      </c:pt>
                      <c:pt idx="309">
                        <c:v>99.62</c:v>
                      </c:pt>
                      <c:pt idx="310">
                        <c:v>99.61</c:v>
                      </c:pt>
                      <c:pt idx="311">
                        <c:v>99.57</c:v>
                      </c:pt>
                      <c:pt idx="312">
                        <c:v>99.53</c:v>
                      </c:pt>
                      <c:pt idx="313">
                        <c:v>99.48</c:v>
                      </c:pt>
                      <c:pt idx="314">
                        <c:v>99.49</c:v>
                      </c:pt>
                      <c:pt idx="315">
                        <c:v>99.5</c:v>
                      </c:pt>
                      <c:pt idx="316">
                        <c:v>99.42</c:v>
                      </c:pt>
                      <c:pt idx="317">
                        <c:v>99.4</c:v>
                      </c:pt>
                      <c:pt idx="318">
                        <c:v>99.35</c:v>
                      </c:pt>
                      <c:pt idx="319">
                        <c:v>99.2</c:v>
                      </c:pt>
                      <c:pt idx="320">
                        <c:v>99.04</c:v>
                      </c:pt>
                      <c:pt idx="321">
                        <c:v>98.97</c:v>
                      </c:pt>
                      <c:pt idx="322">
                        <c:v>99</c:v>
                      </c:pt>
                      <c:pt idx="323">
                        <c:v>98.88</c:v>
                      </c:pt>
                      <c:pt idx="324">
                        <c:v>98.68</c:v>
                      </c:pt>
                      <c:pt idx="325">
                        <c:v>98.4</c:v>
                      </c:pt>
                      <c:pt idx="326">
                        <c:v>98.17</c:v>
                      </c:pt>
                      <c:pt idx="327">
                        <c:v>97.92</c:v>
                      </c:pt>
                      <c:pt idx="328">
                        <c:v>97.69</c:v>
                      </c:pt>
                      <c:pt idx="329">
                        <c:v>97.42</c:v>
                      </c:pt>
                      <c:pt idx="330">
                        <c:v>96.99</c:v>
                      </c:pt>
                      <c:pt idx="331">
                        <c:v>96.5</c:v>
                      </c:pt>
                      <c:pt idx="332">
                        <c:v>95.92</c:v>
                      </c:pt>
                      <c:pt idx="333">
                        <c:v>95.34</c:v>
                      </c:pt>
                      <c:pt idx="334">
                        <c:v>94.81</c:v>
                      </c:pt>
                      <c:pt idx="335">
                        <c:v>94.33</c:v>
                      </c:pt>
                      <c:pt idx="336">
                        <c:v>93.9</c:v>
                      </c:pt>
                      <c:pt idx="337">
                        <c:v>93.31</c:v>
                      </c:pt>
                      <c:pt idx="338">
                        <c:v>92.82</c:v>
                      </c:pt>
                      <c:pt idx="339">
                        <c:v>92.55</c:v>
                      </c:pt>
                      <c:pt idx="340">
                        <c:v>92.41</c:v>
                      </c:pt>
                      <c:pt idx="341">
                        <c:v>92.4</c:v>
                      </c:pt>
                      <c:pt idx="342">
                        <c:v>92.13</c:v>
                      </c:pt>
                      <c:pt idx="343">
                        <c:v>91.78</c:v>
                      </c:pt>
                      <c:pt idx="344">
                        <c:v>91.37</c:v>
                      </c:pt>
                      <c:pt idx="345">
                        <c:v>90.93</c:v>
                      </c:pt>
                      <c:pt idx="346">
                        <c:v>90.59</c:v>
                      </c:pt>
                      <c:pt idx="347">
                        <c:v>90.44</c:v>
                      </c:pt>
                      <c:pt idx="348">
                        <c:v>90.32</c:v>
                      </c:pt>
                      <c:pt idx="349">
                        <c:v>90.07</c:v>
                      </c:pt>
                      <c:pt idx="350">
                        <c:v>89.85</c:v>
                      </c:pt>
                      <c:pt idx="351">
                        <c:v>89.62</c:v>
                      </c:pt>
                      <c:pt idx="352">
                        <c:v>89.55</c:v>
                      </c:pt>
                      <c:pt idx="353">
                        <c:v>89.5</c:v>
                      </c:pt>
                      <c:pt idx="354">
                        <c:v>89.52</c:v>
                      </c:pt>
                      <c:pt idx="355">
                        <c:v>89.56</c:v>
                      </c:pt>
                      <c:pt idx="356">
                        <c:v>89.55</c:v>
                      </c:pt>
                      <c:pt idx="357">
                        <c:v>89.56</c:v>
                      </c:pt>
                      <c:pt idx="358">
                        <c:v>89.56</c:v>
                      </c:pt>
                      <c:pt idx="359">
                        <c:v>89.52</c:v>
                      </c:pt>
                      <c:pt idx="360">
                        <c:v>89.37</c:v>
                      </c:pt>
                      <c:pt idx="361">
                        <c:v>89.19</c:v>
                      </c:pt>
                      <c:pt idx="362">
                        <c:v>88.96</c:v>
                      </c:pt>
                      <c:pt idx="363">
                        <c:v>88.66</c:v>
                      </c:pt>
                    </c:numCache>
                  </c:numRef>
                </c:val>
                <c:smooth val="0"/>
                <c:extLst>
                  <c:ext xmlns:c16="http://schemas.microsoft.com/office/drawing/2014/chart" uri="{C3380CC4-5D6E-409C-BE32-E72D297353CC}">
                    <c16:uniqueId val="{00000005-FDB0-4CBA-921C-D6AA1AEEB748}"/>
                  </c:ext>
                </c:extLst>
              </c15:ser>
            </c15:filteredLineSeries>
          </c:ext>
        </c:extLst>
      </c:lineChart>
      <c:catAx>
        <c:axId val="763737072"/>
        <c:scaling>
          <c:orientation val="minMax"/>
        </c:scaling>
        <c:delete val="0"/>
        <c:axPos val="b"/>
        <c:numFmt formatCode="mmmm" sourceLinked="0"/>
        <c:majorTickMark val="none"/>
        <c:minorTickMark val="none"/>
        <c:tickLblPos val="nextTo"/>
        <c:spPr>
          <a:noFill/>
          <a:ln w="6350" cap="flat" cmpd="sng" algn="ctr">
            <a:solidFill>
              <a:schemeClr val="dk1"/>
            </a:solidFill>
            <a:prstDash val="solid"/>
            <a:miter lim="800000"/>
          </a:ln>
          <a:effectLst/>
        </c:spPr>
        <c:txPr>
          <a:bodyPr rot="2700000" spcFirstLastPara="1" vertOverflow="ellipsis" wrap="square" anchor="ctr" anchorCtr="1"/>
          <a:lstStyle/>
          <a:p>
            <a:pPr>
              <a:defRPr sz="900" b="0" i="0" u="none" strike="noStrike" kern="1200" baseline="0">
                <a:solidFill>
                  <a:schemeClr val="tx1"/>
                </a:solidFill>
                <a:latin typeface="+mn-lt"/>
                <a:ea typeface="+mn-ea"/>
                <a:cs typeface="+mn-cs"/>
              </a:defRPr>
            </a:pPr>
            <a:endParaRPr lang="fi-FI"/>
          </a:p>
        </c:txPr>
        <c:crossAx val="763739592"/>
        <c:crosses val="autoZero"/>
        <c:auto val="1"/>
        <c:lblAlgn val="ctr"/>
        <c:lblOffset val="100"/>
        <c:noMultiLvlLbl val="0"/>
      </c:catAx>
      <c:valAx>
        <c:axId val="763739592"/>
        <c:scaling>
          <c:orientation val="minMax"/>
          <c:max val="100"/>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sz="1200" b="1">
                    <a:solidFill>
                      <a:sysClr val="windowText" lastClr="000000"/>
                    </a:solidFill>
                  </a:rPr>
                  <a:t>%</a:t>
                </a:r>
                <a:endParaRPr lang="fi-FI" b="1">
                  <a:solidFill>
                    <a:sysClr val="windowText" lastClr="000000"/>
                  </a:solidFill>
                </a:endParaRPr>
              </a:p>
            </c:rich>
          </c:tx>
          <c:layout>
            <c:manualLayout>
              <c:xMode val="edge"/>
              <c:yMode val="edge"/>
              <c:x val="1.285714430339081E-2"/>
              <c:y val="2.5686197754683095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i-FI"/>
          </a:p>
        </c:txPr>
        <c:crossAx val="763737072"/>
        <c:crosses val="autoZero"/>
        <c:crossBetween val="between"/>
      </c:valAx>
      <c:spPr>
        <a:noFill/>
        <a:ln>
          <a:noFill/>
        </a:ln>
        <a:effectLst/>
      </c:spPr>
    </c:plotArea>
    <c:legend>
      <c:legendPos val="b"/>
      <c:legendEntry>
        <c:idx val="0"/>
        <c:delete val="1"/>
      </c:legendEntry>
      <c:layout>
        <c:manualLayout>
          <c:xMode val="edge"/>
          <c:yMode val="edge"/>
          <c:x val="0.30776502743654849"/>
          <c:y val="0.94491027817190931"/>
          <c:w val="0.38982907622163693"/>
          <c:h val="4.925243683666955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Gas (TTF) price development in 2021</a:t>
            </a:r>
            <a:r>
              <a:rPr lang="en-US" baseline="0">
                <a:solidFill>
                  <a:sysClr val="windowText" lastClr="000000"/>
                </a:solidFill>
              </a:rPr>
              <a:t> to </a:t>
            </a:r>
            <a:r>
              <a:rPr lang="en-US">
                <a:solidFill>
                  <a:sysClr val="windowText" lastClr="000000"/>
                </a:solidFill>
              </a:rPr>
              <a:t>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plotArea>
      <c:layout>
        <c:manualLayout>
          <c:layoutTarget val="inner"/>
          <c:xMode val="edge"/>
          <c:yMode val="edge"/>
          <c:x val="5.2484900984788342E-2"/>
          <c:y val="0.10135264380379834"/>
          <c:w val="0.92878212898796353"/>
          <c:h val="0.78474710311866036"/>
        </c:manualLayout>
      </c:layout>
      <c:lineChart>
        <c:grouping val="standard"/>
        <c:varyColors val="0"/>
        <c:ser>
          <c:idx val="0"/>
          <c:order val="0"/>
          <c:tx>
            <c:strRef>
              <c:f>'[Sähkön hintatilastot 2023.xlsx]Kaasu, hinta'!$B$1</c:f>
              <c:strCache>
                <c:ptCount val="1"/>
                <c:pt idx="0">
                  <c:v>Maakaasu TTF</c:v>
                </c:pt>
              </c:strCache>
            </c:strRef>
          </c:tx>
          <c:spPr>
            <a:ln w="28575" cap="rnd">
              <a:solidFill>
                <a:schemeClr val="accent1"/>
              </a:solidFill>
              <a:round/>
            </a:ln>
            <a:effectLst/>
          </c:spPr>
          <c:marker>
            <c:symbol val="none"/>
          </c:marker>
          <c:cat>
            <c:numRef>
              <c:f>'[Sähkön hintatilastot 2023.xlsx]Kaasu, hinta'!$A$2:$A$813</c:f>
              <c:numCache>
                <c:formatCode>m/d/yyyy</c:formatCode>
                <c:ptCount val="812"/>
                <c:pt idx="0">
                  <c:v>44198</c:v>
                </c:pt>
                <c:pt idx="1">
                  <c:v>44201</c:v>
                </c:pt>
                <c:pt idx="2">
                  <c:v>44205</c:v>
                </c:pt>
                <c:pt idx="3">
                  <c:v>44208</c:v>
                </c:pt>
                <c:pt idx="4">
                  <c:v>44211</c:v>
                </c:pt>
                <c:pt idx="5">
                  <c:v>44215</c:v>
                </c:pt>
                <c:pt idx="6">
                  <c:v>44218</c:v>
                </c:pt>
                <c:pt idx="7">
                  <c:v>44221</c:v>
                </c:pt>
                <c:pt idx="8">
                  <c:v>44225</c:v>
                </c:pt>
                <c:pt idx="9">
                  <c:v>44228</c:v>
                </c:pt>
                <c:pt idx="10">
                  <c:v>44231</c:v>
                </c:pt>
                <c:pt idx="11">
                  <c:v>44235</c:v>
                </c:pt>
                <c:pt idx="12">
                  <c:v>44238</c:v>
                </c:pt>
                <c:pt idx="13">
                  <c:v>44241</c:v>
                </c:pt>
                <c:pt idx="14">
                  <c:v>44244</c:v>
                </c:pt>
                <c:pt idx="15">
                  <c:v>44248</c:v>
                </c:pt>
                <c:pt idx="16">
                  <c:v>44251</c:v>
                </c:pt>
                <c:pt idx="17">
                  <c:v>44254</c:v>
                </c:pt>
                <c:pt idx="18">
                  <c:v>44258</c:v>
                </c:pt>
                <c:pt idx="19">
                  <c:v>44261</c:v>
                </c:pt>
                <c:pt idx="20">
                  <c:v>44264</c:v>
                </c:pt>
                <c:pt idx="21">
                  <c:v>44268</c:v>
                </c:pt>
                <c:pt idx="22">
                  <c:v>44271</c:v>
                </c:pt>
                <c:pt idx="23">
                  <c:v>44274</c:v>
                </c:pt>
                <c:pt idx="24">
                  <c:v>44278</c:v>
                </c:pt>
                <c:pt idx="25">
                  <c:v>44281</c:v>
                </c:pt>
                <c:pt idx="26">
                  <c:v>44284</c:v>
                </c:pt>
                <c:pt idx="27">
                  <c:v>44287</c:v>
                </c:pt>
                <c:pt idx="28">
                  <c:v>44291</c:v>
                </c:pt>
                <c:pt idx="29">
                  <c:v>44294</c:v>
                </c:pt>
                <c:pt idx="30">
                  <c:v>44297</c:v>
                </c:pt>
                <c:pt idx="31">
                  <c:v>44301</c:v>
                </c:pt>
                <c:pt idx="32">
                  <c:v>44304</c:v>
                </c:pt>
                <c:pt idx="33">
                  <c:v>44307</c:v>
                </c:pt>
                <c:pt idx="34">
                  <c:v>44311</c:v>
                </c:pt>
                <c:pt idx="35">
                  <c:v>44314</c:v>
                </c:pt>
                <c:pt idx="36">
                  <c:v>44317</c:v>
                </c:pt>
                <c:pt idx="37">
                  <c:v>44321</c:v>
                </c:pt>
                <c:pt idx="38">
                  <c:v>44324</c:v>
                </c:pt>
                <c:pt idx="39">
                  <c:v>44327</c:v>
                </c:pt>
                <c:pt idx="40">
                  <c:v>44330</c:v>
                </c:pt>
                <c:pt idx="41">
                  <c:v>44334</c:v>
                </c:pt>
                <c:pt idx="42">
                  <c:v>44337</c:v>
                </c:pt>
                <c:pt idx="43">
                  <c:v>44340</c:v>
                </c:pt>
                <c:pt idx="44">
                  <c:v>44344</c:v>
                </c:pt>
                <c:pt idx="45">
                  <c:v>44347</c:v>
                </c:pt>
                <c:pt idx="46">
                  <c:v>44350</c:v>
                </c:pt>
                <c:pt idx="47">
                  <c:v>44354</c:v>
                </c:pt>
                <c:pt idx="48">
                  <c:v>44357</c:v>
                </c:pt>
                <c:pt idx="49">
                  <c:v>44360</c:v>
                </c:pt>
                <c:pt idx="50">
                  <c:v>44364</c:v>
                </c:pt>
                <c:pt idx="51">
                  <c:v>44367</c:v>
                </c:pt>
                <c:pt idx="52">
                  <c:v>44370</c:v>
                </c:pt>
                <c:pt idx="53">
                  <c:v>44373</c:v>
                </c:pt>
                <c:pt idx="54">
                  <c:v>44377</c:v>
                </c:pt>
                <c:pt idx="55">
                  <c:v>44380</c:v>
                </c:pt>
                <c:pt idx="56">
                  <c:v>44383</c:v>
                </c:pt>
                <c:pt idx="57">
                  <c:v>44387</c:v>
                </c:pt>
                <c:pt idx="58">
                  <c:v>44390</c:v>
                </c:pt>
                <c:pt idx="59">
                  <c:v>44393</c:v>
                </c:pt>
                <c:pt idx="60">
                  <c:v>44396</c:v>
                </c:pt>
                <c:pt idx="61">
                  <c:v>44398</c:v>
                </c:pt>
                <c:pt idx="62">
                  <c:v>44402</c:v>
                </c:pt>
                <c:pt idx="63">
                  <c:v>44405</c:v>
                </c:pt>
                <c:pt idx="64">
                  <c:v>44408</c:v>
                </c:pt>
                <c:pt idx="65">
                  <c:v>44411</c:v>
                </c:pt>
                <c:pt idx="66">
                  <c:v>44415</c:v>
                </c:pt>
                <c:pt idx="67">
                  <c:v>44418</c:v>
                </c:pt>
                <c:pt idx="68">
                  <c:v>44421</c:v>
                </c:pt>
                <c:pt idx="69">
                  <c:v>44424</c:v>
                </c:pt>
                <c:pt idx="70">
                  <c:v>44426</c:v>
                </c:pt>
                <c:pt idx="71">
                  <c:v>44430</c:v>
                </c:pt>
                <c:pt idx="72">
                  <c:v>44433</c:v>
                </c:pt>
                <c:pt idx="73">
                  <c:v>44435</c:v>
                </c:pt>
                <c:pt idx="74">
                  <c:v>44437</c:v>
                </c:pt>
                <c:pt idx="75">
                  <c:v>44440</c:v>
                </c:pt>
                <c:pt idx="76">
                  <c:v>44443</c:v>
                </c:pt>
                <c:pt idx="77">
                  <c:v>44445</c:v>
                </c:pt>
                <c:pt idx="78">
                  <c:v>44447</c:v>
                </c:pt>
                <c:pt idx="79">
                  <c:v>44449</c:v>
                </c:pt>
                <c:pt idx="80">
                  <c:v>44452</c:v>
                </c:pt>
                <c:pt idx="81">
                  <c:v>44454</c:v>
                </c:pt>
                <c:pt idx="82">
                  <c:v>44456</c:v>
                </c:pt>
                <c:pt idx="83">
                  <c:v>44458</c:v>
                </c:pt>
                <c:pt idx="84">
                  <c:v>44457</c:v>
                </c:pt>
                <c:pt idx="85">
                  <c:v>44459</c:v>
                </c:pt>
                <c:pt idx="86">
                  <c:v>44459</c:v>
                </c:pt>
                <c:pt idx="87">
                  <c:v>44459</c:v>
                </c:pt>
                <c:pt idx="88">
                  <c:v>44460</c:v>
                </c:pt>
                <c:pt idx="89">
                  <c:v>44460</c:v>
                </c:pt>
                <c:pt idx="90">
                  <c:v>44463</c:v>
                </c:pt>
                <c:pt idx="91">
                  <c:v>44462</c:v>
                </c:pt>
                <c:pt idx="92">
                  <c:v>44462</c:v>
                </c:pt>
                <c:pt idx="93">
                  <c:v>44462</c:v>
                </c:pt>
                <c:pt idx="94">
                  <c:v>44465</c:v>
                </c:pt>
                <c:pt idx="95">
                  <c:v>44466</c:v>
                </c:pt>
                <c:pt idx="96">
                  <c:v>44469</c:v>
                </c:pt>
                <c:pt idx="97">
                  <c:v>44472</c:v>
                </c:pt>
                <c:pt idx="98">
                  <c:v>44474</c:v>
                </c:pt>
                <c:pt idx="99">
                  <c:v>44478</c:v>
                </c:pt>
                <c:pt idx="100">
                  <c:v>44478</c:v>
                </c:pt>
                <c:pt idx="101">
                  <c:v>44480</c:v>
                </c:pt>
                <c:pt idx="102">
                  <c:v>44482</c:v>
                </c:pt>
                <c:pt idx="103">
                  <c:v>44484</c:v>
                </c:pt>
                <c:pt idx="104">
                  <c:v>44485</c:v>
                </c:pt>
                <c:pt idx="105">
                  <c:v>44486</c:v>
                </c:pt>
                <c:pt idx="106">
                  <c:v>44487</c:v>
                </c:pt>
                <c:pt idx="107">
                  <c:v>44487</c:v>
                </c:pt>
                <c:pt idx="108">
                  <c:v>44488</c:v>
                </c:pt>
                <c:pt idx="109">
                  <c:v>44488</c:v>
                </c:pt>
                <c:pt idx="110">
                  <c:v>44488</c:v>
                </c:pt>
                <c:pt idx="111">
                  <c:v>44490</c:v>
                </c:pt>
                <c:pt idx="112">
                  <c:v>44491</c:v>
                </c:pt>
                <c:pt idx="113">
                  <c:v>44491</c:v>
                </c:pt>
                <c:pt idx="114">
                  <c:v>44490</c:v>
                </c:pt>
                <c:pt idx="115">
                  <c:v>44493</c:v>
                </c:pt>
                <c:pt idx="116">
                  <c:v>44493</c:v>
                </c:pt>
                <c:pt idx="117">
                  <c:v>44496</c:v>
                </c:pt>
                <c:pt idx="118">
                  <c:v>44495</c:v>
                </c:pt>
                <c:pt idx="119">
                  <c:v>44497</c:v>
                </c:pt>
                <c:pt idx="120">
                  <c:v>44501</c:v>
                </c:pt>
                <c:pt idx="121">
                  <c:v>44504</c:v>
                </c:pt>
                <c:pt idx="122">
                  <c:v>44507</c:v>
                </c:pt>
                <c:pt idx="123">
                  <c:v>44507</c:v>
                </c:pt>
                <c:pt idx="124">
                  <c:v>44508</c:v>
                </c:pt>
                <c:pt idx="125">
                  <c:v>44508</c:v>
                </c:pt>
                <c:pt idx="126">
                  <c:v>44511</c:v>
                </c:pt>
                <c:pt idx="127">
                  <c:v>44510</c:v>
                </c:pt>
                <c:pt idx="128">
                  <c:v>44512</c:v>
                </c:pt>
                <c:pt idx="129">
                  <c:v>44516</c:v>
                </c:pt>
                <c:pt idx="130">
                  <c:v>44519</c:v>
                </c:pt>
                <c:pt idx="131">
                  <c:v>44522</c:v>
                </c:pt>
                <c:pt idx="132">
                  <c:v>44526</c:v>
                </c:pt>
                <c:pt idx="133">
                  <c:v>44527</c:v>
                </c:pt>
                <c:pt idx="134">
                  <c:v>44529</c:v>
                </c:pt>
                <c:pt idx="135">
                  <c:v>44528</c:v>
                </c:pt>
                <c:pt idx="136">
                  <c:v>44530</c:v>
                </c:pt>
                <c:pt idx="137">
                  <c:v>44530</c:v>
                </c:pt>
                <c:pt idx="138">
                  <c:v>44532</c:v>
                </c:pt>
                <c:pt idx="139">
                  <c:v>44531</c:v>
                </c:pt>
                <c:pt idx="140">
                  <c:v>44534</c:v>
                </c:pt>
                <c:pt idx="141">
                  <c:v>44533</c:v>
                </c:pt>
                <c:pt idx="142">
                  <c:v>44535</c:v>
                </c:pt>
                <c:pt idx="143">
                  <c:v>44535</c:v>
                </c:pt>
                <c:pt idx="144">
                  <c:v>44535</c:v>
                </c:pt>
                <c:pt idx="145">
                  <c:v>44535</c:v>
                </c:pt>
                <c:pt idx="146">
                  <c:v>44537</c:v>
                </c:pt>
                <c:pt idx="147">
                  <c:v>44536</c:v>
                </c:pt>
                <c:pt idx="148">
                  <c:v>44536</c:v>
                </c:pt>
                <c:pt idx="149">
                  <c:v>44539</c:v>
                </c:pt>
                <c:pt idx="150">
                  <c:v>44538</c:v>
                </c:pt>
                <c:pt idx="151">
                  <c:v>44538</c:v>
                </c:pt>
                <c:pt idx="152">
                  <c:v>44538</c:v>
                </c:pt>
                <c:pt idx="153">
                  <c:v>44540</c:v>
                </c:pt>
                <c:pt idx="154">
                  <c:v>44540</c:v>
                </c:pt>
                <c:pt idx="155">
                  <c:v>44540</c:v>
                </c:pt>
                <c:pt idx="156">
                  <c:v>44542</c:v>
                </c:pt>
                <c:pt idx="157">
                  <c:v>44543</c:v>
                </c:pt>
                <c:pt idx="158">
                  <c:v>44543</c:v>
                </c:pt>
                <c:pt idx="159">
                  <c:v>44544</c:v>
                </c:pt>
                <c:pt idx="160">
                  <c:v>44544</c:v>
                </c:pt>
                <c:pt idx="161">
                  <c:v>44544</c:v>
                </c:pt>
                <c:pt idx="162">
                  <c:v>44545</c:v>
                </c:pt>
                <c:pt idx="163">
                  <c:v>44546</c:v>
                </c:pt>
                <c:pt idx="164">
                  <c:v>44546</c:v>
                </c:pt>
                <c:pt idx="165">
                  <c:v>44547</c:v>
                </c:pt>
                <c:pt idx="166">
                  <c:v>44548</c:v>
                </c:pt>
                <c:pt idx="167">
                  <c:v>44548</c:v>
                </c:pt>
                <c:pt idx="168">
                  <c:v>44548</c:v>
                </c:pt>
                <c:pt idx="169">
                  <c:v>44549</c:v>
                </c:pt>
                <c:pt idx="170">
                  <c:v>44548</c:v>
                </c:pt>
                <c:pt idx="171">
                  <c:v>44549</c:v>
                </c:pt>
                <c:pt idx="172">
                  <c:v>44549</c:v>
                </c:pt>
                <c:pt idx="173">
                  <c:v>44549</c:v>
                </c:pt>
                <c:pt idx="174">
                  <c:v>44550</c:v>
                </c:pt>
                <c:pt idx="175">
                  <c:v>44550</c:v>
                </c:pt>
                <c:pt idx="176">
                  <c:v>44551</c:v>
                </c:pt>
                <c:pt idx="177">
                  <c:v>44551</c:v>
                </c:pt>
                <c:pt idx="178">
                  <c:v>44551</c:v>
                </c:pt>
                <c:pt idx="179">
                  <c:v>44551</c:v>
                </c:pt>
                <c:pt idx="180">
                  <c:v>44552</c:v>
                </c:pt>
                <c:pt idx="181">
                  <c:v>44553</c:v>
                </c:pt>
                <c:pt idx="182">
                  <c:v>44553</c:v>
                </c:pt>
                <c:pt idx="183">
                  <c:v>44553</c:v>
                </c:pt>
                <c:pt idx="184">
                  <c:v>44554</c:v>
                </c:pt>
                <c:pt idx="185">
                  <c:v>44554</c:v>
                </c:pt>
                <c:pt idx="186">
                  <c:v>44554</c:v>
                </c:pt>
                <c:pt idx="187">
                  <c:v>44555</c:v>
                </c:pt>
                <c:pt idx="188">
                  <c:v>44557</c:v>
                </c:pt>
                <c:pt idx="189">
                  <c:v>44556</c:v>
                </c:pt>
                <c:pt idx="190">
                  <c:v>44556</c:v>
                </c:pt>
                <c:pt idx="191">
                  <c:v>44559</c:v>
                </c:pt>
                <c:pt idx="192">
                  <c:v>44558</c:v>
                </c:pt>
                <c:pt idx="193">
                  <c:v>44560</c:v>
                </c:pt>
                <c:pt idx="194">
                  <c:v>44559</c:v>
                </c:pt>
                <c:pt idx="195">
                  <c:v>44562</c:v>
                </c:pt>
                <c:pt idx="196">
                  <c:v>44565</c:v>
                </c:pt>
                <c:pt idx="197">
                  <c:v>44569</c:v>
                </c:pt>
                <c:pt idx="198">
                  <c:v>44571</c:v>
                </c:pt>
                <c:pt idx="199">
                  <c:v>44574</c:v>
                </c:pt>
                <c:pt idx="200">
                  <c:v>44575</c:v>
                </c:pt>
                <c:pt idx="201">
                  <c:v>44577</c:v>
                </c:pt>
                <c:pt idx="202">
                  <c:v>44578</c:v>
                </c:pt>
                <c:pt idx="203">
                  <c:v>44579</c:v>
                </c:pt>
                <c:pt idx="204">
                  <c:v>44579</c:v>
                </c:pt>
                <c:pt idx="205">
                  <c:v>44582</c:v>
                </c:pt>
                <c:pt idx="206">
                  <c:v>44581</c:v>
                </c:pt>
                <c:pt idx="207">
                  <c:v>44584</c:v>
                </c:pt>
                <c:pt idx="208">
                  <c:v>44584</c:v>
                </c:pt>
                <c:pt idx="209">
                  <c:v>44586</c:v>
                </c:pt>
                <c:pt idx="210">
                  <c:v>44587</c:v>
                </c:pt>
                <c:pt idx="211">
                  <c:v>44588</c:v>
                </c:pt>
                <c:pt idx="212">
                  <c:v>44590</c:v>
                </c:pt>
                <c:pt idx="213">
                  <c:v>44593</c:v>
                </c:pt>
                <c:pt idx="214">
                  <c:v>44597</c:v>
                </c:pt>
                <c:pt idx="215">
                  <c:v>44600</c:v>
                </c:pt>
                <c:pt idx="216">
                  <c:v>44604</c:v>
                </c:pt>
                <c:pt idx="217">
                  <c:v>44605</c:v>
                </c:pt>
                <c:pt idx="218">
                  <c:v>44606</c:v>
                </c:pt>
                <c:pt idx="219">
                  <c:v>44606</c:v>
                </c:pt>
                <c:pt idx="220">
                  <c:v>44607</c:v>
                </c:pt>
                <c:pt idx="221">
                  <c:v>44607</c:v>
                </c:pt>
                <c:pt idx="222">
                  <c:v>44607</c:v>
                </c:pt>
                <c:pt idx="223">
                  <c:v>44610</c:v>
                </c:pt>
                <c:pt idx="224">
                  <c:v>44609</c:v>
                </c:pt>
                <c:pt idx="225">
                  <c:v>44609</c:v>
                </c:pt>
                <c:pt idx="226">
                  <c:v>44612</c:v>
                </c:pt>
                <c:pt idx="227">
                  <c:v>44612</c:v>
                </c:pt>
                <c:pt idx="228">
                  <c:v>44611</c:v>
                </c:pt>
                <c:pt idx="229">
                  <c:v>44611</c:v>
                </c:pt>
                <c:pt idx="230">
                  <c:v>44611</c:v>
                </c:pt>
                <c:pt idx="231">
                  <c:v>44611</c:v>
                </c:pt>
                <c:pt idx="232">
                  <c:v>44611</c:v>
                </c:pt>
                <c:pt idx="233">
                  <c:v>44611</c:v>
                </c:pt>
                <c:pt idx="234">
                  <c:v>44611</c:v>
                </c:pt>
                <c:pt idx="235">
                  <c:v>44613</c:v>
                </c:pt>
                <c:pt idx="236">
                  <c:v>44613</c:v>
                </c:pt>
                <c:pt idx="237">
                  <c:v>44612</c:v>
                </c:pt>
                <c:pt idx="238">
                  <c:v>44612</c:v>
                </c:pt>
                <c:pt idx="239">
                  <c:v>44612</c:v>
                </c:pt>
                <c:pt idx="240">
                  <c:v>44612</c:v>
                </c:pt>
                <c:pt idx="241">
                  <c:v>44612</c:v>
                </c:pt>
                <c:pt idx="242">
                  <c:v>44612</c:v>
                </c:pt>
                <c:pt idx="243">
                  <c:v>44612</c:v>
                </c:pt>
                <c:pt idx="244">
                  <c:v>44612</c:v>
                </c:pt>
                <c:pt idx="245">
                  <c:v>44612</c:v>
                </c:pt>
                <c:pt idx="246">
                  <c:v>44612</c:v>
                </c:pt>
                <c:pt idx="247">
                  <c:v>44615</c:v>
                </c:pt>
                <c:pt idx="248">
                  <c:v>44614</c:v>
                </c:pt>
                <c:pt idx="249">
                  <c:v>44614</c:v>
                </c:pt>
                <c:pt idx="250">
                  <c:v>44614</c:v>
                </c:pt>
                <c:pt idx="251">
                  <c:v>44614</c:v>
                </c:pt>
                <c:pt idx="252">
                  <c:v>44614</c:v>
                </c:pt>
                <c:pt idx="253">
                  <c:v>44614</c:v>
                </c:pt>
                <c:pt idx="254">
                  <c:v>44614</c:v>
                </c:pt>
                <c:pt idx="255">
                  <c:v>44614</c:v>
                </c:pt>
                <c:pt idx="256">
                  <c:v>44614</c:v>
                </c:pt>
                <c:pt idx="257">
                  <c:v>44614</c:v>
                </c:pt>
                <c:pt idx="258">
                  <c:v>44614</c:v>
                </c:pt>
                <c:pt idx="259">
                  <c:v>44616</c:v>
                </c:pt>
                <c:pt idx="260">
                  <c:v>44616</c:v>
                </c:pt>
                <c:pt idx="261">
                  <c:v>44616</c:v>
                </c:pt>
                <c:pt idx="262">
                  <c:v>44615</c:v>
                </c:pt>
                <c:pt idx="263">
                  <c:v>44615</c:v>
                </c:pt>
                <c:pt idx="264">
                  <c:v>44615</c:v>
                </c:pt>
                <c:pt idx="265">
                  <c:v>44615</c:v>
                </c:pt>
                <c:pt idx="266">
                  <c:v>44615</c:v>
                </c:pt>
                <c:pt idx="267">
                  <c:v>44615</c:v>
                </c:pt>
                <c:pt idx="268">
                  <c:v>44615</c:v>
                </c:pt>
                <c:pt idx="269">
                  <c:v>44615</c:v>
                </c:pt>
                <c:pt idx="270">
                  <c:v>44616</c:v>
                </c:pt>
                <c:pt idx="271">
                  <c:v>44618</c:v>
                </c:pt>
                <c:pt idx="272">
                  <c:v>44618</c:v>
                </c:pt>
                <c:pt idx="273">
                  <c:v>44618</c:v>
                </c:pt>
                <c:pt idx="274">
                  <c:v>44618</c:v>
                </c:pt>
                <c:pt idx="275">
                  <c:v>44618</c:v>
                </c:pt>
                <c:pt idx="276">
                  <c:v>44618</c:v>
                </c:pt>
                <c:pt idx="277">
                  <c:v>44618</c:v>
                </c:pt>
                <c:pt idx="278">
                  <c:v>44619</c:v>
                </c:pt>
                <c:pt idx="279">
                  <c:v>44619</c:v>
                </c:pt>
                <c:pt idx="280">
                  <c:v>44619</c:v>
                </c:pt>
                <c:pt idx="281">
                  <c:v>44620</c:v>
                </c:pt>
                <c:pt idx="282">
                  <c:v>44620</c:v>
                </c:pt>
                <c:pt idx="283">
                  <c:v>44620</c:v>
                </c:pt>
                <c:pt idx="284">
                  <c:v>44620</c:v>
                </c:pt>
                <c:pt idx="285">
                  <c:v>44620</c:v>
                </c:pt>
                <c:pt idx="286">
                  <c:v>44620</c:v>
                </c:pt>
                <c:pt idx="287">
                  <c:v>44620</c:v>
                </c:pt>
                <c:pt idx="288">
                  <c:v>44621</c:v>
                </c:pt>
                <c:pt idx="289">
                  <c:v>44620</c:v>
                </c:pt>
                <c:pt idx="290">
                  <c:v>44622</c:v>
                </c:pt>
                <c:pt idx="291">
                  <c:v>44622</c:v>
                </c:pt>
                <c:pt idx="292">
                  <c:v>44622</c:v>
                </c:pt>
                <c:pt idx="293">
                  <c:v>44622</c:v>
                </c:pt>
                <c:pt idx="294">
                  <c:v>44622</c:v>
                </c:pt>
                <c:pt idx="295">
                  <c:v>44622</c:v>
                </c:pt>
                <c:pt idx="296">
                  <c:v>44623</c:v>
                </c:pt>
                <c:pt idx="297">
                  <c:v>44622</c:v>
                </c:pt>
                <c:pt idx="298">
                  <c:v>44624</c:v>
                </c:pt>
                <c:pt idx="299">
                  <c:v>44624</c:v>
                </c:pt>
                <c:pt idx="300">
                  <c:v>44624</c:v>
                </c:pt>
                <c:pt idx="301">
                  <c:v>44624</c:v>
                </c:pt>
                <c:pt idx="302">
                  <c:v>44624</c:v>
                </c:pt>
                <c:pt idx="303">
                  <c:v>44624</c:v>
                </c:pt>
                <c:pt idx="304">
                  <c:v>44625</c:v>
                </c:pt>
                <c:pt idx="305">
                  <c:v>44626</c:v>
                </c:pt>
                <c:pt idx="306">
                  <c:v>44626</c:v>
                </c:pt>
                <c:pt idx="307">
                  <c:v>44626</c:v>
                </c:pt>
                <c:pt idx="308">
                  <c:v>44627</c:v>
                </c:pt>
                <c:pt idx="309">
                  <c:v>44627</c:v>
                </c:pt>
                <c:pt idx="310">
                  <c:v>44628</c:v>
                </c:pt>
                <c:pt idx="311">
                  <c:v>44629</c:v>
                </c:pt>
                <c:pt idx="312">
                  <c:v>44629</c:v>
                </c:pt>
                <c:pt idx="313">
                  <c:v>44630</c:v>
                </c:pt>
                <c:pt idx="314">
                  <c:v>44631</c:v>
                </c:pt>
                <c:pt idx="315">
                  <c:v>44631</c:v>
                </c:pt>
                <c:pt idx="316">
                  <c:v>44631</c:v>
                </c:pt>
                <c:pt idx="317">
                  <c:v>44633</c:v>
                </c:pt>
                <c:pt idx="318">
                  <c:v>44636</c:v>
                </c:pt>
                <c:pt idx="319">
                  <c:v>44639</c:v>
                </c:pt>
                <c:pt idx="320">
                  <c:v>44641</c:v>
                </c:pt>
                <c:pt idx="321">
                  <c:v>44640</c:v>
                </c:pt>
                <c:pt idx="322">
                  <c:v>44643</c:v>
                </c:pt>
                <c:pt idx="323">
                  <c:v>44645</c:v>
                </c:pt>
                <c:pt idx="324">
                  <c:v>44647</c:v>
                </c:pt>
                <c:pt idx="325">
                  <c:v>44647</c:v>
                </c:pt>
                <c:pt idx="326">
                  <c:v>44649</c:v>
                </c:pt>
                <c:pt idx="327">
                  <c:v>44650</c:v>
                </c:pt>
                <c:pt idx="328">
                  <c:v>44652</c:v>
                </c:pt>
                <c:pt idx="329">
                  <c:v>44654</c:v>
                </c:pt>
                <c:pt idx="330">
                  <c:v>44655</c:v>
                </c:pt>
                <c:pt idx="331">
                  <c:v>44656</c:v>
                </c:pt>
                <c:pt idx="332">
                  <c:v>44658</c:v>
                </c:pt>
                <c:pt idx="333">
                  <c:v>44660</c:v>
                </c:pt>
                <c:pt idx="334">
                  <c:v>44663</c:v>
                </c:pt>
                <c:pt idx="335">
                  <c:v>44666</c:v>
                </c:pt>
                <c:pt idx="336">
                  <c:v>44669</c:v>
                </c:pt>
                <c:pt idx="337">
                  <c:v>44673</c:v>
                </c:pt>
                <c:pt idx="338">
                  <c:v>44676</c:v>
                </c:pt>
                <c:pt idx="339">
                  <c:v>44679</c:v>
                </c:pt>
                <c:pt idx="340">
                  <c:v>44683</c:v>
                </c:pt>
                <c:pt idx="341">
                  <c:v>44685</c:v>
                </c:pt>
                <c:pt idx="342">
                  <c:v>44688</c:v>
                </c:pt>
                <c:pt idx="343">
                  <c:v>44689</c:v>
                </c:pt>
                <c:pt idx="344">
                  <c:v>44691</c:v>
                </c:pt>
                <c:pt idx="345">
                  <c:v>44692</c:v>
                </c:pt>
                <c:pt idx="346">
                  <c:v>44694</c:v>
                </c:pt>
                <c:pt idx="347">
                  <c:v>44698</c:v>
                </c:pt>
                <c:pt idx="348">
                  <c:v>44701</c:v>
                </c:pt>
                <c:pt idx="349">
                  <c:v>44704</c:v>
                </c:pt>
                <c:pt idx="350">
                  <c:v>44708</c:v>
                </c:pt>
                <c:pt idx="351">
                  <c:v>44711</c:v>
                </c:pt>
                <c:pt idx="352">
                  <c:v>44714</c:v>
                </c:pt>
                <c:pt idx="353">
                  <c:v>44717</c:v>
                </c:pt>
                <c:pt idx="354">
                  <c:v>44717</c:v>
                </c:pt>
                <c:pt idx="355">
                  <c:v>44717</c:v>
                </c:pt>
                <c:pt idx="356">
                  <c:v>44717</c:v>
                </c:pt>
                <c:pt idx="357">
                  <c:v>44717</c:v>
                </c:pt>
                <c:pt idx="358">
                  <c:v>44719</c:v>
                </c:pt>
                <c:pt idx="359">
                  <c:v>44718</c:v>
                </c:pt>
                <c:pt idx="360">
                  <c:v>44718</c:v>
                </c:pt>
                <c:pt idx="361">
                  <c:v>44718</c:v>
                </c:pt>
                <c:pt idx="362">
                  <c:v>44721</c:v>
                </c:pt>
                <c:pt idx="363">
                  <c:v>44720</c:v>
                </c:pt>
                <c:pt idx="364">
                  <c:v>44720</c:v>
                </c:pt>
                <c:pt idx="365">
                  <c:v>44720</c:v>
                </c:pt>
                <c:pt idx="366">
                  <c:v>44722</c:v>
                </c:pt>
                <c:pt idx="367">
                  <c:v>44722</c:v>
                </c:pt>
                <c:pt idx="368">
                  <c:v>44722</c:v>
                </c:pt>
                <c:pt idx="369">
                  <c:v>44722</c:v>
                </c:pt>
                <c:pt idx="370">
                  <c:v>44724</c:v>
                </c:pt>
                <c:pt idx="371">
                  <c:v>44723</c:v>
                </c:pt>
                <c:pt idx="372">
                  <c:v>44725</c:v>
                </c:pt>
                <c:pt idx="373">
                  <c:v>44726</c:v>
                </c:pt>
                <c:pt idx="374">
                  <c:v>44726</c:v>
                </c:pt>
                <c:pt idx="375">
                  <c:v>44729</c:v>
                </c:pt>
                <c:pt idx="376">
                  <c:v>44728</c:v>
                </c:pt>
                <c:pt idx="377">
                  <c:v>44731</c:v>
                </c:pt>
                <c:pt idx="378">
                  <c:v>44730</c:v>
                </c:pt>
                <c:pt idx="379">
                  <c:v>44731</c:v>
                </c:pt>
                <c:pt idx="380">
                  <c:v>44731</c:v>
                </c:pt>
                <c:pt idx="381">
                  <c:v>44734</c:v>
                </c:pt>
                <c:pt idx="382">
                  <c:v>44733</c:v>
                </c:pt>
                <c:pt idx="383">
                  <c:v>44733</c:v>
                </c:pt>
                <c:pt idx="384">
                  <c:v>44736</c:v>
                </c:pt>
                <c:pt idx="385">
                  <c:v>44735</c:v>
                </c:pt>
                <c:pt idx="386">
                  <c:v>44737</c:v>
                </c:pt>
                <c:pt idx="387">
                  <c:v>44736</c:v>
                </c:pt>
                <c:pt idx="388">
                  <c:v>44739</c:v>
                </c:pt>
                <c:pt idx="389">
                  <c:v>44738</c:v>
                </c:pt>
                <c:pt idx="390">
                  <c:v>44738</c:v>
                </c:pt>
                <c:pt idx="391">
                  <c:v>44740</c:v>
                </c:pt>
                <c:pt idx="392">
                  <c:v>44740</c:v>
                </c:pt>
                <c:pt idx="393">
                  <c:v>44740</c:v>
                </c:pt>
                <c:pt idx="394">
                  <c:v>44742</c:v>
                </c:pt>
                <c:pt idx="395">
                  <c:v>44741</c:v>
                </c:pt>
                <c:pt idx="396">
                  <c:v>44741</c:v>
                </c:pt>
                <c:pt idx="397">
                  <c:v>44744</c:v>
                </c:pt>
                <c:pt idx="398">
                  <c:v>44744</c:v>
                </c:pt>
                <c:pt idx="399">
                  <c:v>44744</c:v>
                </c:pt>
                <c:pt idx="400">
                  <c:v>44746</c:v>
                </c:pt>
                <c:pt idx="401">
                  <c:v>44747</c:v>
                </c:pt>
                <c:pt idx="402">
                  <c:v>44748</c:v>
                </c:pt>
                <c:pt idx="403">
                  <c:v>44749</c:v>
                </c:pt>
                <c:pt idx="404">
                  <c:v>44750</c:v>
                </c:pt>
                <c:pt idx="405">
                  <c:v>44750</c:v>
                </c:pt>
                <c:pt idx="406">
                  <c:v>44754</c:v>
                </c:pt>
                <c:pt idx="407">
                  <c:v>44757</c:v>
                </c:pt>
                <c:pt idx="408">
                  <c:v>44759</c:v>
                </c:pt>
                <c:pt idx="409">
                  <c:v>44760</c:v>
                </c:pt>
                <c:pt idx="410">
                  <c:v>44759</c:v>
                </c:pt>
                <c:pt idx="411">
                  <c:v>44759</c:v>
                </c:pt>
                <c:pt idx="412">
                  <c:v>44759</c:v>
                </c:pt>
                <c:pt idx="413">
                  <c:v>44762</c:v>
                </c:pt>
                <c:pt idx="414">
                  <c:v>44761</c:v>
                </c:pt>
                <c:pt idx="415">
                  <c:v>44761</c:v>
                </c:pt>
                <c:pt idx="416">
                  <c:v>44761</c:v>
                </c:pt>
                <c:pt idx="417">
                  <c:v>44764</c:v>
                </c:pt>
                <c:pt idx="418">
                  <c:v>44763</c:v>
                </c:pt>
                <c:pt idx="419">
                  <c:v>44763</c:v>
                </c:pt>
                <c:pt idx="420">
                  <c:v>44765</c:v>
                </c:pt>
                <c:pt idx="421">
                  <c:v>44764</c:v>
                </c:pt>
                <c:pt idx="422">
                  <c:v>44764</c:v>
                </c:pt>
                <c:pt idx="423">
                  <c:v>44768</c:v>
                </c:pt>
                <c:pt idx="424">
                  <c:v>44772</c:v>
                </c:pt>
                <c:pt idx="425">
                  <c:v>44773</c:v>
                </c:pt>
                <c:pt idx="426">
                  <c:v>44774</c:v>
                </c:pt>
                <c:pt idx="427">
                  <c:v>44777</c:v>
                </c:pt>
                <c:pt idx="428">
                  <c:v>44776</c:v>
                </c:pt>
                <c:pt idx="429">
                  <c:v>44778</c:v>
                </c:pt>
                <c:pt idx="430">
                  <c:v>44780</c:v>
                </c:pt>
                <c:pt idx="431">
                  <c:v>44779</c:v>
                </c:pt>
                <c:pt idx="432">
                  <c:v>44779</c:v>
                </c:pt>
                <c:pt idx="433">
                  <c:v>44782</c:v>
                </c:pt>
                <c:pt idx="434">
                  <c:v>44781</c:v>
                </c:pt>
                <c:pt idx="435">
                  <c:v>44781</c:v>
                </c:pt>
                <c:pt idx="436">
                  <c:v>44781</c:v>
                </c:pt>
                <c:pt idx="437">
                  <c:v>44781</c:v>
                </c:pt>
                <c:pt idx="438">
                  <c:v>44783</c:v>
                </c:pt>
                <c:pt idx="439">
                  <c:v>44782</c:v>
                </c:pt>
                <c:pt idx="440">
                  <c:v>44782</c:v>
                </c:pt>
                <c:pt idx="441">
                  <c:v>44782</c:v>
                </c:pt>
                <c:pt idx="442">
                  <c:v>44785</c:v>
                </c:pt>
                <c:pt idx="443">
                  <c:v>44784</c:v>
                </c:pt>
                <c:pt idx="444">
                  <c:v>44784</c:v>
                </c:pt>
                <c:pt idx="445">
                  <c:v>44784</c:v>
                </c:pt>
                <c:pt idx="446">
                  <c:v>44784</c:v>
                </c:pt>
                <c:pt idx="447">
                  <c:v>44787</c:v>
                </c:pt>
                <c:pt idx="448">
                  <c:v>44786</c:v>
                </c:pt>
                <c:pt idx="449">
                  <c:v>44786</c:v>
                </c:pt>
                <c:pt idx="450">
                  <c:v>44786</c:v>
                </c:pt>
                <c:pt idx="451">
                  <c:v>44786</c:v>
                </c:pt>
                <c:pt idx="452">
                  <c:v>44786</c:v>
                </c:pt>
                <c:pt idx="453">
                  <c:v>44786</c:v>
                </c:pt>
                <c:pt idx="454">
                  <c:v>44786</c:v>
                </c:pt>
                <c:pt idx="455">
                  <c:v>44786</c:v>
                </c:pt>
                <c:pt idx="456">
                  <c:v>44788</c:v>
                </c:pt>
                <c:pt idx="457">
                  <c:v>44788</c:v>
                </c:pt>
                <c:pt idx="458">
                  <c:v>44787</c:v>
                </c:pt>
                <c:pt idx="459">
                  <c:v>44787</c:v>
                </c:pt>
                <c:pt idx="460">
                  <c:v>44787</c:v>
                </c:pt>
                <c:pt idx="461">
                  <c:v>44787</c:v>
                </c:pt>
                <c:pt idx="462">
                  <c:v>44787</c:v>
                </c:pt>
                <c:pt idx="463">
                  <c:v>44787</c:v>
                </c:pt>
                <c:pt idx="464">
                  <c:v>44787</c:v>
                </c:pt>
                <c:pt idx="465">
                  <c:v>44787</c:v>
                </c:pt>
                <c:pt idx="466">
                  <c:v>44787</c:v>
                </c:pt>
                <c:pt idx="467">
                  <c:v>44790</c:v>
                </c:pt>
                <c:pt idx="468">
                  <c:v>44790</c:v>
                </c:pt>
                <c:pt idx="469">
                  <c:v>44789</c:v>
                </c:pt>
                <c:pt idx="470">
                  <c:v>44789</c:v>
                </c:pt>
                <c:pt idx="471">
                  <c:v>44789</c:v>
                </c:pt>
                <c:pt idx="472">
                  <c:v>44789</c:v>
                </c:pt>
                <c:pt idx="473">
                  <c:v>44789</c:v>
                </c:pt>
                <c:pt idx="474">
                  <c:v>44789</c:v>
                </c:pt>
                <c:pt idx="475">
                  <c:v>44789</c:v>
                </c:pt>
                <c:pt idx="476">
                  <c:v>44789</c:v>
                </c:pt>
                <c:pt idx="477">
                  <c:v>44789</c:v>
                </c:pt>
                <c:pt idx="478">
                  <c:v>44789</c:v>
                </c:pt>
                <c:pt idx="479">
                  <c:v>44791</c:v>
                </c:pt>
                <c:pt idx="480">
                  <c:v>44791</c:v>
                </c:pt>
                <c:pt idx="481">
                  <c:v>44791</c:v>
                </c:pt>
                <c:pt idx="482">
                  <c:v>44791</c:v>
                </c:pt>
                <c:pt idx="483">
                  <c:v>44791</c:v>
                </c:pt>
                <c:pt idx="484">
                  <c:v>44791</c:v>
                </c:pt>
                <c:pt idx="485">
                  <c:v>44790</c:v>
                </c:pt>
                <c:pt idx="486">
                  <c:v>44790</c:v>
                </c:pt>
                <c:pt idx="487">
                  <c:v>44790</c:v>
                </c:pt>
                <c:pt idx="488">
                  <c:v>44790</c:v>
                </c:pt>
                <c:pt idx="489">
                  <c:v>44790</c:v>
                </c:pt>
                <c:pt idx="490">
                  <c:v>44793</c:v>
                </c:pt>
                <c:pt idx="491">
                  <c:v>44793</c:v>
                </c:pt>
                <c:pt idx="492">
                  <c:v>44793</c:v>
                </c:pt>
                <c:pt idx="493">
                  <c:v>44793</c:v>
                </c:pt>
                <c:pt idx="494">
                  <c:v>44793</c:v>
                </c:pt>
                <c:pt idx="495">
                  <c:v>44793</c:v>
                </c:pt>
                <c:pt idx="496">
                  <c:v>44793</c:v>
                </c:pt>
                <c:pt idx="497">
                  <c:v>44793</c:v>
                </c:pt>
                <c:pt idx="498">
                  <c:v>44794</c:v>
                </c:pt>
                <c:pt idx="499">
                  <c:v>44794</c:v>
                </c:pt>
                <c:pt idx="500">
                  <c:v>44794</c:v>
                </c:pt>
                <c:pt idx="501">
                  <c:v>44794</c:v>
                </c:pt>
                <c:pt idx="502">
                  <c:v>44794</c:v>
                </c:pt>
                <c:pt idx="503">
                  <c:v>44794</c:v>
                </c:pt>
                <c:pt idx="504">
                  <c:v>44794</c:v>
                </c:pt>
                <c:pt idx="505">
                  <c:v>44794</c:v>
                </c:pt>
                <c:pt idx="506">
                  <c:v>44794</c:v>
                </c:pt>
                <c:pt idx="507">
                  <c:v>44794</c:v>
                </c:pt>
                <c:pt idx="508">
                  <c:v>44795</c:v>
                </c:pt>
                <c:pt idx="509">
                  <c:v>44795</c:v>
                </c:pt>
                <c:pt idx="510">
                  <c:v>44795</c:v>
                </c:pt>
                <c:pt idx="511">
                  <c:v>44795</c:v>
                </c:pt>
                <c:pt idx="512">
                  <c:v>44795</c:v>
                </c:pt>
                <c:pt idx="513">
                  <c:v>44795</c:v>
                </c:pt>
                <c:pt idx="514">
                  <c:v>44795</c:v>
                </c:pt>
                <c:pt idx="515">
                  <c:v>44795</c:v>
                </c:pt>
                <c:pt idx="516">
                  <c:v>44795</c:v>
                </c:pt>
                <c:pt idx="517">
                  <c:v>44795</c:v>
                </c:pt>
                <c:pt idx="518">
                  <c:v>44795</c:v>
                </c:pt>
                <c:pt idx="519">
                  <c:v>44795</c:v>
                </c:pt>
                <c:pt idx="520">
                  <c:v>44796</c:v>
                </c:pt>
                <c:pt idx="521">
                  <c:v>44796</c:v>
                </c:pt>
                <c:pt idx="522">
                  <c:v>44796</c:v>
                </c:pt>
                <c:pt idx="523">
                  <c:v>44796</c:v>
                </c:pt>
                <c:pt idx="524">
                  <c:v>44796</c:v>
                </c:pt>
                <c:pt idx="525">
                  <c:v>44796</c:v>
                </c:pt>
                <c:pt idx="526">
                  <c:v>44797</c:v>
                </c:pt>
                <c:pt idx="527">
                  <c:v>44797</c:v>
                </c:pt>
                <c:pt idx="528">
                  <c:v>44797</c:v>
                </c:pt>
                <c:pt idx="529">
                  <c:v>44797</c:v>
                </c:pt>
                <c:pt idx="530">
                  <c:v>44797</c:v>
                </c:pt>
                <c:pt idx="531">
                  <c:v>44797</c:v>
                </c:pt>
                <c:pt idx="532">
                  <c:v>44797</c:v>
                </c:pt>
                <c:pt idx="533">
                  <c:v>44797</c:v>
                </c:pt>
                <c:pt idx="534">
                  <c:v>44797</c:v>
                </c:pt>
                <c:pt idx="535">
                  <c:v>44797</c:v>
                </c:pt>
                <c:pt idx="536">
                  <c:v>44797</c:v>
                </c:pt>
                <c:pt idx="537">
                  <c:v>44797</c:v>
                </c:pt>
                <c:pt idx="538">
                  <c:v>44797</c:v>
                </c:pt>
                <c:pt idx="539">
                  <c:v>44798</c:v>
                </c:pt>
                <c:pt idx="540">
                  <c:v>44798</c:v>
                </c:pt>
                <c:pt idx="541">
                  <c:v>44797</c:v>
                </c:pt>
                <c:pt idx="542">
                  <c:v>44799</c:v>
                </c:pt>
                <c:pt idx="543">
                  <c:v>44799</c:v>
                </c:pt>
                <c:pt idx="544">
                  <c:v>44799</c:v>
                </c:pt>
                <c:pt idx="545">
                  <c:v>44799</c:v>
                </c:pt>
                <c:pt idx="546">
                  <c:v>44799</c:v>
                </c:pt>
                <c:pt idx="547">
                  <c:v>44799</c:v>
                </c:pt>
                <c:pt idx="548">
                  <c:v>44799</c:v>
                </c:pt>
                <c:pt idx="549">
                  <c:v>44799</c:v>
                </c:pt>
                <c:pt idx="550">
                  <c:v>44799</c:v>
                </c:pt>
                <c:pt idx="551">
                  <c:v>44799</c:v>
                </c:pt>
                <c:pt idx="552">
                  <c:v>44799</c:v>
                </c:pt>
                <c:pt idx="553">
                  <c:v>44799</c:v>
                </c:pt>
                <c:pt idx="554">
                  <c:v>44799</c:v>
                </c:pt>
                <c:pt idx="555">
                  <c:v>44800</c:v>
                </c:pt>
                <c:pt idx="556">
                  <c:v>44801</c:v>
                </c:pt>
                <c:pt idx="557">
                  <c:v>44803</c:v>
                </c:pt>
                <c:pt idx="558">
                  <c:v>44805</c:v>
                </c:pt>
                <c:pt idx="559">
                  <c:v>44806</c:v>
                </c:pt>
                <c:pt idx="560">
                  <c:v>44807</c:v>
                </c:pt>
                <c:pt idx="561">
                  <c:v>44808</c:v>
                </c:pt>
                <c:pt idx="562">
                  <c:v>44809</c:v>
                </c:pt>
                <c:pt idx="563">
                  <c:v>44810</c:v>
                </c:pt>
                <c:pt idx="564">
                  <c:v>44811</c:v>
                </c:pt>
                <c:pt idx="565">
                  <c:v>44811</c:v>
                </c:pt>
                <c:pt idx="566">
                  <c:v>44812</c:v>
                </c:pt>
                <c:pt idx="567">
                  <c:v>44812</c:v>
                </c:pt>
                <c:pt idx="568">
                  <c:v>44813</c:v>
                </c:pt>
                <c:pt idx="569">
                  <c:v>44815</c:v>
                </c:pt>
                <c:pt idx="570">
                  <c:v>44818</c:v>
                </c:pt>
                <c:pt idx="571">
                  <c:v>44821</c:v>
                </c:pt>
                <c:pt idx="572">
                  <c:v>44825</c:v>
                </c:pt>
                <c:pt idx="573">
                  <c:v>44828</c:v>
                </c:pt>
                <c:pt idx="574">
                  <c:v>44828</c:v>
                </c:pt>
                <c:pt idx="575">
                  <c:v>44829</c:v>
                </c:pt>
                <c:pt idx="576">
                  <c:v>44829</c:v>
                </c:pt>
                <c:pt idx="577">
                  <c:v>44830</c:v>
                </c:pt>
                <c:pt idx="578">
                  <c:v>44831</c:v>
                </c:pt>
                <c:pt idx="579">
                  <c:v>44831</c:v>
                </c:pt>
                <c:pt idx="580">
                  <c:v>44831</c:v>
                </c:pt>
                <c:pt idx="581">
                  <c:v>44831</c:v>
                </c:pt>
                <c:pt idx="582">
                  <c:v>44832</c:v>
                </c:pt>
                <c:pt idx="583">
                  <c:v>44832</c:v>
                </c:pt>
                <c:pt idx="584">
                  <c:v>44832</c:v>
                </c:pt>
                <c:pt idx="585">
                  <c:v>44833</c:v>
                </c:pt>
                <c:pt idx="586">
                  <c:v>44834</c:v>
                </c:pt>
                <c:pt idx="587">
                  <c:v>44834</c:v>
                </c:pt>
                <c:pt idx="588">
                  <c:v>44834</c:v>
                </c:pt>
                <c:pt idx="589">
                  <c:v>44835</c:v>
                </c:pt>
                <c:pt idx="590">
                  <c:v>44836</c:v>
                </c:pt>
                <c:pt idx="591">
                  <c:v>44836</c:v>
                </c:pt>
                <c:pt idx="592">
                  <c:v>44837</c:v>
                </c:pt>
                <c:pt idx="593">
                  <c:v>44838</c:v>
                </c:pt>
                <c:pt idx="594">
                  <c:v>44839</c:v>
                </c:pt>
                <c:pt idx="595">
                  <c:v>44841</c:v>
                </c:pt>
                <c:pt idx="596">
                  <c:v>44841</c:v>
                </c:pt>
                <c:pt idx="597">
                  <c:v>44842</c:v>
                </c:pt>
                <c:pt idx="598">
                  <c:v>44843</c:v>
                </c:pt>
                <c:pt idx="599">
                  <c:v>44844</c:v>
                </c:pt>
                <c:pt idx="600">
                  <c:v>44844</c:v>
                </c:pt>
                <c:pt idx="601">
                  <c:v>44845</c:v>
                </c:pt>
                <c:pt idx="602">
                  <c:v>44844</c:v>
                </c:pt>
                <c:pt idx="603">
                  <c:v>44846</c:v>
                </c:pt>
                <c:pt idx="604">
                  <c:v>44846</c:v>
                </c:pt>
                <c:pt idx="605">
                  <c:v>44846</c:v>
                </c:pt>
                <c:pt idx="606">
                  <c:v>44846</c:v>
                </c:pt>
                <c:pt idx="607">
                  <c:v>44847</c:v>
                </c:pt>
                <c:pt idx="608">
                  <c:v>44847</c:v>
                </c:pt>
                <c:pt idx="609">
                  <c:v>44847</c:v>
                </c:pt>
                <c:pt idx="610">
                  <c:v>44848</c:v>
                </c:pt>
                <c:pt idx="611">
                  <c:v>44849</c:v>
                </c:pt>
                <c:pt idx="612">
                  <c:v>44850</c:v>
                </c:pt>
                <c:pt idx="613">
                  <c:v>44853</c:v>
                </c:pt>
                <c:pt idx="614">
                  <c:v>44856</c:v>
                </c:pt>
                <c:pt idx="615">
                  <c:v>44860</c:v>
                </c:pt>
                <c:pt idx="616">
                  <c:v>44863</c:v>
                </c:pt>
                <c:pt idx="617">
                  <c:v>44864</c:v>
                </c:pt>
                <c:pt idx="618">
                  <c:v>44865</c:v>
                </c:pt>
                <c:pt idx="619">
                  <c:v>44865</c:v>
                </c:pt>
                <c:pt idx="620">
                  <c:v>44866</c:v>
                </c:pt>
                <c:pt idx="621">
                  <c:v>44867</c:v>
                </c:pt>
                <c:pt idx="622">
                  <c:v>44868</c:v>
                </c:pt>
                <c:pt idx="623">
                  <c:v>44870</c:v>
                </c:pt>
                <c:pt idx="624">
                  <c:v>44870</c:v>
                </c:pt>
                <c:pt idx="625">
                  <c:v>44870</c:v>
                </c:pt>
                <c:pt idx="626">
                  <c:v>44873</c:v>
                </c:pt>
                <c:pt idx="627">
                  <c:v>44872</c:v>
                </c:pt>
                <c:pt idx="628">
                  <c:v>44872</c:v>
                </c:pt>
                <c:pt idx="629">
                  <c:v>44874</c:v>
                </c:pt>
                <c:pt idx="630">
                  <c:v>44874</c:v>
                </c:pt>
                <c:pt idx="631">
                  <c:v>44876</c:v>
                </c:pt>
                <c:pt idx="632">
                  <c:v>44875</c:v>
                </c:pt>
                <c:pt idx="633">
                  <c:v>44875</c:v>
                </c:pt>
                <c:pt idx="634">
                  <c:v>44877</c:v>
                </c:pt>
                <c:pt idx="635">
                  <c:v>44880</c:v>
                </c:pt>
                <c:pt idx="636">
                  <c:v>44879</c:v>
                </c:pt>
                <c:pt idx="637">
                  <c:v>44881</c:v>
                </c:pt>
                <c:pt idx="638">
                  <c:v>44883</c:v>
                </c:pt>
                <c:pt idx="639">
                  <c:v>44884</c:v>
                </c:pt>
                <c:pt idx="640">
                  <c:v>44886</c:v>
                </c:pt>
                <c:pt idx="641">
                  <c:v>44885</c:v>
                </c:pt>
                <c:pt idx="642">
                  <c:v>44888</c:v>
                </c:pt>
                <c:pt idx="643">
                  <c:v>44889</c:v>
                </c:pt>
                <c:pt idx="644">
                  <c:v>44891</c:v>
                </c:pt>
                <c:pt idx="645">
                  <c:v>44894</c:v>
                </c:pt>
                <c:pt idx="646">
                  <c:v>44898</c:v>
                </c:pt>
                <c:pt idx="647">
                  <c:v>44899</c:v>
                </c:pt>
                <c:pt idx="648">
                  <c:v>44900</c:v>
                </c:pt>
                <c:pt idx="649">
                  <c:v>44900</c:v>
                </c:pt>
                <c:pt idx="650">
                  <c:v>44901</c:v>
                </c:pt>
                <c:pt idx="651">
                  <c:v>44902</c:v>
                </c:pt>
                <c:pt idx="652">
                  <c:v>44902</c:v>
                </c:pt>
                <c:pt idx="653">
                  <c:v>44903</c:v>
                </c:pt>
                <c:pt idx="654">
                  <c:v>44904</c:v>
                </c:pt>
                <c:pt idx="655">
                  <c:v>44904</c:v>
                </c:pt>
                <c:pt idx="656">
                  <c:v>44904</c:v>
                </c:pt>
                <c:pt idx="657">
                  <c:v>44905</c:v>
                </c:pt>
                <c:pt idx="658">
                  <c:v>44905</c:v>
                </c:pt>
                <c:pt idx="659">
                  <c:v>44906</c:v>
                </c:pt>
                <c:pt idx="660">
                  <c:v>44907</c:v>
                </c:pt>
                <c:pt idx="661">
                  <c:v>44907</c:v>
                </c:pt>
                <c:pt idx="662">
                  <c:v>44907</c:v>
                </c:pt>
                <c:pt idx="663">
                  <c:v>44908</c:v>
                </c:pt>
                <c:pt idx="664">
                  <c:v>44909</c:v>
                </c:pt>
                <c:pt idx="665">
                  <c:v>44909</c:v>
                </c:pt>
                <c:pt idx="666">
                  <c:v>44909</c:v>
                </c:pt>
                <c:pt idx="667">
                  <c:v>44909</c:v>
                </c:pt>
                <c:pt idx="668">
                  <c:v>44910</c:v>
                </c:pt>
                <c:pt idx="669">
                  <c:v>44910</c:v>
                </c:pt>
                <c:pt idx="670">
                  <c:v>44910</c:v>
                </c:pt>
                <c:pt idx="671">
                  <c:v>44911</c:v>
                </c:pt>
                <c:pt idx="672">
                  <c:v>44912</c:v>
                </c:pt>
                <c:pt idx="673">
                  <c:v>44912</c:v>
                </c:pt>
                <c:pt idx="674">
                  <c:v>44913</c:v>
                </c:pt>
                <c:pt idx="675">
                  <c:v>44914</c:v>
                </c:pt>
                <c:pt idx="676">
                  <c:v>44916</c:v>
                </c:pt>
                <c:pt idx="677">
                  <c:v>44919</c:v>
                </c:pt>
                <c:pt idx="678">
                  <c:v>44921</c:v>
                </c:pt>
                <c:pt idx="679">
                  <c:v>44924</c:v>
                </c:pt>
                <c:pt idx="680">
                  <c:v>44926</c:v>
                </c:pt>
                <c:pt idx="681">
                  <c:v>44928</c:v>
                </c:pt>
                <c:pt idx="682">
                  <c:v>44930</c:v>
                </c:pt>
                <c:pt idx="683">
                  <c:v>44933</c:v>
                </c:pt>
                <c:pt idx="684">
                  <c:v>44936</c:v>
                </c:pt>
                <c:pt idx="685">
                  <c:v>44939</c:v>
                </c:pt>
                <c:pt idx="686">
                  <c:v>44942</c:v>
                </c:pt>
                <c:pt idx="687">
                  <c:v>44942</c:v>
                </c:pt>
                <c:pt idx="688">
                  <c:v>44943</c:v>
                </c:pt>
                <c:pt idx="689">
                  <c:v>44943</c:v>
                </c:pt>
                <c:pt idx="690">
                  <c:v>44945</c:v>
                </c:pt>
                <c:pt idx="691">
                  <c:v>44946</c:v>
                </c:pt>
                <c:pt idx="692">
                  <c:v>44948</c:v>
                </c:pt>
                <c:pt idx="693">
                  <c:v>44951</c:v>
                </c:pt>
                <c:pt idx="694">
                  <c:v>44954</c:v>
                </c:pt>
                <c:pt idx="695">
                  <c:v>44957</c:v>
                </c:pt>
                <c:pt idx="696">
                  <c:v>44959</c:v>
                </c:pt>
                <c:pt idx="697">
                  <c:v>44962</c:v>
                </c:pt>
                <c:pt idx="698">
                  <c:v>44966</c:v>
                </c:pt>
                <c:pt idx="699">
                  <c:v>44969</c:v>
                </c:pt>
                <c:pt idx="700">
                  <c:v>44972</c:v>
                </c:pt>
                <c:pt idx="701">
                  <c:v>44976</c:v>
                </c:pt>
                <c:pt idx="702">
                  <c:v>44979</c:v>
                </c:pt>
                <c:pt idx="703">
                  <c:v>44982</c:v>
                </c:pt>
                <c:pt idx="704">
                  <c:v>44986</c:v>
                </c:pt>
                <c:pt idx="705">
                  <c:v>44985</c:v>
                </c:pt>
                <c:pt idx="706">
                  <c:v>44987</c:v>
                </c:pt>
                <c:pt idx="707">
                  <c:v>44989</c:v>
                </c:pt>
                <c:pt idx="708">
                  <c:v>44991</c:v>
                </c:pt>
                <c:pt idx="709">
                  <c:v>44991</c:v>
                </c:pt>
                <c:pt idx="710">
                  <c:v>44993</c:v>
                </c:pt>
                <c:pt idx="711">
                  <c:v>44994</c:v>
                </c:pt>
                <c:pt idx="712">
                  <c:v>44995</c:v>
                </c:pt>
                <c:pt idx="713">
                  <c:v>44997</c:v>
                </c:pt>
                <c:pt idx="714">
                  <c:v>45001</c:v>
                </c:pt>
                <c:pt idx="715">
                  <c:v>45004</c:v>
                </c:pt>
                <c:pt idx="716">
                  <c:v>45007</c:v>
                </c:pt>
                <c:pt idx="717">
                  <c:v>45011</c:v>
                </c:pt>
                <c:pt idx="718">
                  <c:v>45013</c:v>
                </c:pt>
                <c:pt idx="719">
                  <c:v>45015</c:v>
                </c:pt>
                <c:pt idx="720">
                  <c:v>45019</c:v>
                </c:pt>
                <c:pt idx="721">
                  <c:v>45022</c:v>
                </c:pt>
                <c:pt idx="722">
                  <c:v>45025</c:v>
                </c:pt>
                <c:pt idx="723">
                  <c:v>45029</c:v>
                </c:pt>
                <c:pt idx="724">
                  <c:v>45032</c:v>
                </c:pt>
                <c:pt idx="725">
                  <c:v>45035</c:v>
                </c:pt>
                <c:pt idx="726">
                  <c:v>45039</c:v>
                </c:pt>
                <c:pt idx="727">
                  <c:v>45042</c:v>
                </c:pt>
                <c:pt idx="728">
                  <c:v>45045</c:v>
                </c:pt>
                <c:pt idx="729">
                  <c:v>45049</c:v>
                </c:pt>
                <c:pt idx="730">
                  <c:v>45052</c:v>
                </c:pt>
                <c:pt idx="731">
                  <c:v>45055</c:v>
                </c:pt>
                <c:pt idx="732">
                  <c:v>45058</c:v>
                </c:pt>
                <c:pt idx="733">
                  <c:v>45062</c:v>
                </c:pt>
                <c:pt idx="734">
                  <c:v>45065</c:v>
                </c:pt>
                <c:pt idx="735">
                  <c:v>45068</c:v>
                </c:pt>
                <c:pt idx="736">
                  <c:v>45072</c:v>
                </c:pt>
                <c:pt idx="737">
                  <c:v>45074</c:v>
                </c:pt>
                <c:pt idx="738">
                  <c:v>45076</c:v>
                </c:pt>
                <c:pt idx="739">
                  <c:v>45078</c:v>
                </c:pt>
                <c:pt idx="740">
                  <c:v>45079</c:v>
                </c:pt>
                <c:pt idx="741">
                  <c:v>45082</c:v>
                </c:pt>
                <c:pt idx="742">
                  <c:v>45085</c:v>
                </c:pt>
                <c:pt idx="743">
                  <c:v>45088</c:v>
                </c:pt>
                <c:pt idx="744">
                  <c:v>45092</c:v>
                </c:pt>
                <c:pt idx="745">
                  <c:v>45095</c:v>
                </c:pt>
                <c:pt idx="746">
                  <c:v>45097</c:v>
                </c:pt>
                <c:pt idx="747">
                  <c:v>45100</c:v>
                </c:pt>
                <c:pt idx="748">
                  <c:v>45103</c:v>
                </c:pt>
                <c:pt idx="749">
                  <c:v>45106</c:v>
                </c:pt>
                <c:pt idx="750">
                  <c:v>45110</c:v>
                </c:pt>
                <c:pt idx="751">
                  <c:v>45111</c:v>
                </c:pt>
                <c:pt idx="752">
                  <c:v>45114</c:v>
                </c:pt>
                <c:pt idx="753">
                  <c:v>45116</c:v>
                </c:pt>
                <c:pt idx="754">
                  <c:v>45120</c:v>
                </c:pt>
                <c:pt idx="755">
                  <c:v>45123</c:v>
                </c:pt>
                <c:pt idx="756">
                  <c:v>45126</c:v>
                </c:pt>
                <c:pt idx="757">
                  <c:v>45130</c:v>
                </c:pt>
                <c:pt idx="758">
                  <c:v>45133</c:v>
                </c:pt>
                <c:pt idx="759">
                  <c:v>45136</c:v>
                </c:pt>
                <c:pt idx="760">
                  <c:v>45140</c:v>
                </c:pt>
                <c:pt idx="761">
                  <c:v>45143</c:v>
                </c:pt>
                <c:pt idx="762">
                  <c:v>45146</c:v>
                </c:pt>
                <c:pt idx="763">
                  <c:v>45149</c:v>
                </c:pt>
                <c:pt idx="764">
                  <c:v>45153</c:v>
                </c:pt>
                <c:pt idx="765">
                  <c:v>45156</c:v>
                </c:pt>
                <c:pt idx="766">
                  <c:v>45159</c:v>
                </c:pt>
                <c:pt idx="767">
                  <c:v>45163</c:v>
                </c:pt>
                <c:pt idx="768">
                  <c:v>45166</c:v>
                </c:pt>
                <c:pt idx="769">
                  <c:v>45169</c:v>
                </c:pt>
                <c:pt idx="770">
                  <c:v>45173</c:v>
                </c:pt>
                <c:pt idx="771">
                  <c:v>45176</c:v>
                </c:pt>
                <c:pt idx="772">
                  <c:v>45179</c:v>
                </c:pt>
                <c:pt idx="773">
                  <c:v>45183</c:v>
                </c:pt>
                <c:pt idx="774">
                  <c:v>45186</c:v>
                </c:pt>
                <c:pt idx="775">
                  <c:v>45189</c:v>
                </c:pt>
                <c:pt idx="776">
                  <c:v>45192</c:v>
                </c:pt>
                <c:pt idx="777">
                  <c:v>45196</c:v>
                </c:pt>
                <c:pt idx="778">
                  <c:v>45199</c:v>
                </c:pt>
                <c:pt idx="779">
                  <c:v>45202</c:v>
                </c:pt>
                <c:pt idx="780">
                  <c:v>45202</c:v>
                </c:pt>
                <c:pt idx="781">
                  <c:v>45202</c:v>
                </c:pt>
                <c:pt idx="782">
                  <c:v>45204</c:v>
                </c:pt>
                <c:pt idx="783">
                  <c:v>45203</c:v>
                </c:pt>
                <c:pt idx="784">
                  <c:v>45206</c:v>
                </c:pt>
                <c:pt idx="785">
                  <c:v>45205</c:v>
                </c:pt>
                <c:pt idx="786">
                  <c:v>45207</c:v>
                </c:pt>
                <c:pt idx="787">
                  <c:v>45207</c:v>
                </c:pt>
                <c:pt idx="788">
                  <c:v>45211</c:v>
                </c:pt>
                <c:pt idx="789">
                  <c:v>45214</c:v>
                </c:pt>
                <c:pt idx="790">
                  <c:v>45217</c:v>
                </c:pt>
                <c:pt idx="791">
                  <c:v>45221</c:v>
                </c:pt>
                <c:pt idx="792">
                  <c:v>45224</c:v>
                </c:pt>
                <c:pt idx="793">
                  <c:v>45227</c:v>
                </c:pt>
                <c:pt idx="794">
                  <c:v>45231</c:v>
                </c:pt>
                <c:pt idx="795">
                  <c:v>45234</c:v>
                </c:pt>
                <c:pt idx="796">
                  <c:v>45237</c:v>
                </c:pt>
                <c:pt idx="797">
                  <c:v>45240</c:v>
                </c:pt>
                <c:pt idx="798">
                  <c:v>45244</c:v>
                </c:pt>
                <c:pt idx="799">
                  <c:v>45247</c:v>
                </c:pt>
                <c:pt idx="800">
                  <c:v>45250</c:v>
                </c:pt>
                <c:pt idx="801">
                  <c:v>45254</c:v>
                </c:pt>
                <c:pt idx="802">
                  <c:v>45257</c:v>
                </c:pt>
                <c:pt idx="803">
                  <c:v>45260</c:v>
                </c:pt>
                <c:pt idx="804">
                  <c:v>45264</c:v>
                </c:pt>
                <c:pt idx="805">
                  <c:v>45266</c:v>
                </c:pt>
                <c:pt idx="806">
                  <c:v>45269</c:v>
                </c:pt>
                <c:pt idx="807">
                  <c:v>45272</c:v>
                </c:pt>
                <c:pt idx="808">
                  <c:v>45275</c:v>
                </c:pt>
                <c:pt idx="809">
                  <c:v>45279</c:v>
                </c:pt>
                <c:pt idx="810">
                  <c:v>45282</c:v>
                </c:pt>
                <c:pt idx="811">
                  <c:v>45284</c:v>
                </c:pt>
              </c:numCache>
            </c:numRef>
          </c:cat>
          <c:val>
            <c:numRef>
              <c:f>'[Sähkön hintatilastot 2023.xlsx]Kaasu, hinta'!$B$2:$B$813</c:f>
              <c:numCache>
                <c:formatCode>0.00</c:formatCode>
                <c:ptCount val="812"/>
                <c:pt idx="0">
                  <c:v>21.4911929508336</c:v>
                </c:pt>
                <c:pt idx="1">
                  <c:v>21.4894207776412</c:v>
                </c:pt>
                <c:pt idx="2">
                  <c:v>21.487648604448701</c:v>
                </c:pt>
                <c:pt idx="3">
                  <c:v>22.200283749467701</c:v>
                </c:pt>
                <c:pt idx="4">
                  <c:v>21.960375803538099</c:v>
                </c:pt>
                <c:pt idx="5">
                  <c:v>21.482332084871299</c:v>
                </c:pt>
                <c:pt idx="6">
                  <c:v>20.7661525934674</c:v>
                </c:pt>
                <c:pt idx="7">
                  <c:v>20.0499731020635</c:v>
                </c:pt>
                <c:pt idx="8">
                  <c:v>19.5719293833967</c:v>
                </c:pt>
                <c:pt idx="9">
                  <c:v>18.855749891992701</c:v>
                </c:pt>
                <c:pt idx="10">
                  <c:v>18.615841946063099</c:v>
                </c:pt>
                <c:pt idx="11">
                  <c:v>18.137798227396399</c:v>
                </c:pt>
                <c:pt idx="12">
                  <c:v>17.659754508729598</c:v>
                </c:pt>
                <c:pt idx="13">
                  <c:v>17.419846562799901</c:v>
                </c:pt>
                <c:pt idx="14">
                  <c:v>16.703667071396101</c:v>
                </c:pt>
                <c:pt idx="15">
                  <c:v>16.701894898203602</c:v>
                </c:pt>
                <c:pt idx="16">
                  <c:v>17.414530043222602</c:v>
                </c:pt>
                <c:pt idx="17">
                  <c:v>17.8890294155044</c:v>
                </c:pt>
                <c:pt idx="18">
                  <c:v>18.839800333260602</c:v>
                </c:pt>
                <c:pt idx="19">
                  <c:v>19.076163932805301</c:v>
                </c:pt>
                <c:pt idx="20">
                  <c:v>18.5981202141385</c:v>
                </c:pt>
                <c:pt idx="21">
                  <c:v>18.596348040946001</c:v>
                </c:pt>
                <c:pt idx="22">
                  <c:v>19.070847413227899</c:v>
                </c:pt>
                <c:pt idx="23">
                  <c:v>19.5453467855098</c:v>
                </c:pt>
                <c:pt idx="24">
                  <c:v>19.781710385054399</c:v>
                </c:pt>
                <c:pt idx="25">
                  <c:v>20.018073984599098</c:v>
                </c:pt>
                <c:pt idx="26">
                  <c:v>20.016301811406699</c:v>
                </c:pt>
                <c:pt idx="27">
                  <c:v>20.014529638214199</c:v>
                </c:pt>
                <c:pt idx="28">
                  <c:v>20.489029010496001</c:v>
                </c:pt>
                <c:pt idx="29">
                  <c:v>21.122137883503299</c:v>
                </c:pt>
                <c:pt idx="30">
                  <c:v>21.4380277550598</c:v>
                </c:pt>
                <c:pt idx="31">
                  <c:v>21.4362555818673</c:v>
                </c:pt>
                <c:pt idx="32">
                  <c:v>21.910754954149098</c:v>
                </c:pt>
                <c:pt idx="33">
                  <c:v>23.5759331901168</c:v>
                </c:pt>
                <c:pt idx="34">
                  <c:v>24.2885683351358</c:v>
                </c:pt>
                <c:pt idx="35">
                  <c:v>24.524931934680399</c:v>
                </c:pt>
                <c:pt idx="36">
                  <c:v>25.475702852436701</c:v>
                </c:pt>
                <c:pt idx="37">
                  <c:v>26.902745315667101</c:v>
                </c:pt>
                <c:pt idx="38">
                  <c:v>27.615380460686101</c:v>
                </c:pt>
                <c:pt idx="39">
                  <c:v>26.422929423807801</c:v>
                </c:pt>
                <c:pt idx="40">
                  <c:v>25.9448857051411</c:v>
                </c:pt>
                <c:pt idx="41">
                  <c:v>26.181249304685799</c:v>
                </c:pt>
                <c:pt idx="42">
                  <c:v>26.1794771314933</c:v>
                </c:pt>
                <c:pt idx="43">
                  <c:v>26.177704958300801</c:v>
                </c:pt>
                <c:pt idx="44">
                  <c:v>26.8903401033199</c:v>
                </c:pt>
                <c:pt idx="45">
                  <c:v>27.6029752483389</c:v>
                </c:pt>
                <c:pt idx="46">
                  <c:v>28.553746166094999</c:v>
                </c:pt>
                <c:pt idx="47">
                  <c:v>29.266381311114099</c:v>
                </c:pt>
                <c:pt idx="48">
                  <c:v>30.217152228870201</c:v>
                </c:pt>
                <c:pt idx="49">
                  <c:v>31.406058919363499</c:v>
                </c:pt>
                <c:pt idx="50">
                  <c:v>32.833101382594002</c:v>
                </c:pt>
                <c:pt idx="51">
                  <c:v>34.260143845824501</c:v>
                </c:pt>
                <c:pt idx="52">
                  <c:v>35.925322081792103</c:v>
                </c:pt>
                <c:pt idx="53">
                  <c:v>36.637957226811103</c:v>
                </c:pt>
                <c:pt idx="54">
                  <c:v>37.588728144567199</c:v>
                </c:pt>
                <c:pt idx="55">
                  <c:v>37.110684425900502</c:v>
                </c:pt>
                <c:pt idx="56">
                  <c:v>36.394504934496503</c:v>
                </c:pt>
                <c:pt idx="57">
                  <c:v>35.916461215829699</c:v>
                </c:pt>
                <c:pt idx="58">
                  <c:v>35.914689042637299</c:v>
                </c:pt>
                <c:pt idx="59">
                  <c:v>36.865459960393402</c:v>
                </c:pt>
                <c:pt idx="60">
                  <c:v>38.531081239659201</c:v>
                </c:pt>
                <c:pt idx="61">
                  <c:v>40.434838291662103</c:v>
                </c:pt>
                <c:pt idx="62">
                  <c:v>42.100016527629698</c:v>
                </c:pt>
                <c:pt idx="63">
                  <c:v>43.288923218123003</c:v>
                </c:pt>
                <c:pt idx="64">
                  <c:v>44.239694135879198</c:v>
                </c:pt>
                <c:pt idx="65">
                  <c:v>44.952329280898198</c:v>
                </c:pt>
                <c:pt idx="66">
                  <c:v>45.426828653180003</c:v>
                </c:pt>
                <c:pt idx="67">
                  <c:v>43.996241843564597</c:v>
                </c:pt>
                <c:pt idx="68">
                  <c:v>43.5181981248979</c:v>
                </c:pt>
                <c:pt idx="69">
                  <c:v>45.1838194041636</c:v>
                </c:pt>
                <c:pt idx="70">
                  <c:v>47.087576456166502</c:v>
                </c:pt>
                <c:pt idx="71">
                  <c:v>49.467162010345596</c:v>
                </c:pt>
                <c:pt idx="72">
                  <c:v>51.3704760190504</c:v>
                </c:pt>
                <c:pt idx="73">
                  <c:v>52.797961525578998</c:v>
                </c:pt>
                <c:pt idx="74">
                  <c:v>54.225890075405601</c:v>
                </c:pt>
                <c:pt idx="75">
                  <c:v>56.6059186728829</c:v>
                </c:pt>
                <c:pt idx="76">
                  <c:v>59.223639999799097</c:v>
                </c:pt>
                <c:pt idx="77">
                  <c:v>61.3659758678373</c:v>
                </c:pt>
                <c:pt idx="78">
                  <c:v>63.746004465314499</c:v>
                </c:pt>
                <c:pt idx="79">
                  <c:v>66.126033062791706</c:v>
                </c:pt>
                <c:pt idx="80">
                  <c:v>68.029790114794594</c:v>
                </c:pt>
                <c:pt idx="81">
                  <c:v>69.695411394060301</c:v>
                </c:pt>
                <c:pt idx="82">
                  <c:v>71.837747262098503</c:v>
                </c:pt>
                <c:pt idx="83">
                  <c:v>76.3614408575082</c:v>
                </c:pt>
                <c:pt idx="84">
                  <c:v>74.218661946172006</c:v>
                </c:pt>
                <c:pt idx="85">
                  <c:v>82.313949089340895</c:v>
                </c:pt>
                <c:pt idx="86">
                  <c:v>79.933034405267406</c:v>
                </c:pt>
                <c:pt idx="87">
                  <c:v>78.027948223370203</c:v>
                </c:pt>
                <c:pt idx="88">
                  <c:v>86.599949955311601</c:v>
                </c:pt>
                <c:pt idx="89">
                  <c:v>84.694863773414298</c:v>
                </c:pt>
                <c:pt idx="90">
                  <c:v>93.425031962782995</c:v>
                </c:pt>
                <c:pt idx="91">
                  <c:v>91.361779323458506</c:v>
                </c:pt>
                <c:pt idx="92">
                  <c:v>89.456693141561203</c:v>
                </c:pt>
                <c:pt idx="93">
                  <c:v>88.027878505138304</c:v>
                </c:pt>
                <c:pt idx="94">
                  <c:v>93.265093332163204</c:v>
                </c:pt>
                <c:pt idx="95">
                  <c:v>91.597699879705004</c:v>
                </c:pt>
                <c:pt idx="96">
                  <c:v>89.452705751878199</c:v>
                </c:pt>
                <c:pt idx="97">
                  <c:v>89.451376621983897</c:v>
                </c:pt>
                <c:pt idx="98">
                  <c:v>91.831405219461004</c:v>
                </c:pt>
                <c:pt idx="99">
                  <c:v>94.210990773640106</c:v>
                </c:pt>
                <c:pt idx="100">
                  <c:v>92.782176137217206</c:v>
                </c:pt>
                <c:pt idx="101">
                  <c:v>92.304575461848501</c:v>
                </c:pt>
                <c:pt idx="102">
                  <c:v>90.398603193355001</c:v>
                </c:pt>
                <c:pt idx="103">
                  <c:v>88.015916336089205</c:v>
                </c:pt>
                <c:pt idx="104">
                  <c:v>85.634115565419506</c:v>
                </c:pt>
                <c:pt idx="105">
                  <c:v>83.252314794749793</c:v>
                </c:pt>
                <c:pt idx="106">
                  <c:v>80.870514024080194</c:v>
                </c:pt>
                <c:pt idx="107">
                  <c:v>78.965427842182905</c:v>
                </c:pt>
                <c:pt idx="108">
                  <c:v>77.298034389724705</c:v>
                </c:pt>
                <c:pt idx="109">
                  <c:v>75.154369391792201</c:v>
                </c:pt>
                <c:pt idx="110">
                  <c:v>73.249283209894998</c:v>
                </c:pt>
                <c:pt idx="111">
                  <c:v>71.343310941401498</c:v>
                </c:pt>
                <c:pt idx="112">
                  <c:v>68.961510170731799</c:v>
                </c:pt>
                <c:pt idx="113">
                  <c:v>67.056423988834496</c:v>
                </c:pt>
                <c:pt idx="114">
                  <c:v>66.104323941184106</c:v>
                </c:pt>
                <c:pt idx="115">
                  <c:v>68.483909495363207</c:v>
                </c:pt>
                <c:pt idx="116">
                  <c:v>67.055094858940194</c:v>
                </c:pt>
                <c:pt idx="117">
                  <c:v>71.578345411051799</c:v>
                </c:pt>
                <c:pt idx="118">
                  <c:v>69.911838045189796</c:v>
                </c:pt>
                <c:pt idx="119">
                  <c:v>73.720681279090002</c:v>
                </c:pt>
                <c:pt idx="120">
                  <c:v>75.385859515057604</c:v>
                </c:pt>
                <c:pt idx="121">
                  <c:v>76.574766205550901</c:v>
                </c:pt>
                <c:pt idx="122">
                  <c:v>78.954794803028093</c:v>
                </c:pt>
                <c:pt idx="123">
                  <c:v>77.525980166605194</c:v>
                </c:pt>
                <c:pt idx="124">
                  <c:v>81.811537989277795</c:v>
                </c:pt>
                <c:pt idx="125">
                  <c:v>80.382723352854896</c:v>
                </c:pt>
                <c:pt idx="126">
                  <c:v>85.144109677703597</c:v>
                </c:pt>
                <c:pt idx="127">
                  <c:v>83.239466539104498</c:v>
                </c:pt>
                <c:pt idx="128">
                  <c:v>87.524581318478894</c:v>
                </c:pt>
                <c:pt idx="129">
                  <c:v>87.999080690760806</c:v>
                </c:pt>
                <c:pt idx="130">
                  <c:v>88.7117158357797</c:v>
                </c:pt>
                <c:pt idx="131">
                  <c:v>89.424350980798806</c:v>
                </c:pt>
                <c:pt idx="132">
                  <c:v>90.375121898554994</c:v>
                </c:pt>
                <c:pt idx="133">
                  <c:v>92.517457766593097</c:v>
                </c:pt>
                <c:pt idx="134">
                  <c:v>96.326744043791393</c:v>
                </c:pt>
                <c:pt idx="135">
                  <c:v>94.1839651324551</c:v>
                </c:pt>
                <c:pt idx="136">
                  <c:v>100.13603032098899</c:v>
                </c:pt>
                <c:pt idx="137">
                  <c:v>97.993251409653396</c:v>
                </c:pt>
                <c:pt idx="138">
                  <c:v>104.183452370925</c:v>
                </c:pt>
                <c:pt idx="139">
                  <c:v>101.802537686851</c:v>
                </c:pt>
                <c:pt idx="140">
                  <c:v>108.707145966334</c:v>
                </c:pt>
                <c:pt idx="141">
                  <c:v>106.564367054998</c:v>
                </c:pt>
                <c:pt idx="142">
                  <c:v>116.56474038006399</c:v>
                </c:pt>
                <c:pt idx="143">
                  <c:v>114.183825695991</c:v>
                </c:pt>
                <c:pt idx="144">
                  <c:v>112.278739514094</c:v>
                </c:pt>
                <c:pt idx="145">
                  <c:v>110.373653332196</c:v>
                </c:pt>
                <c:pt idx="146">
                  <c:v>122.99352015737099</c:v>
                </c:pt>
                <c:pt idx="147">
                  <c:v>120.850741246035</c:v>
                </c:pt>
                <c:pt idx="148">
                  <c:v>118.94565506413799</c:v>
                </c:pt>
                <c:pt idx="149">
                  <c:v>130.85111457110099</c:v>
                </c:pt>
                <c:pt idx="150">
                  <c:v>128.470199887028</c:v>
                </c:pt>
                <c:pt idx="151">
                  <c:v>126.56511370513</c:v>
                </c:pt>
                <c:pt idx="152">
                  <c:v>124.660027523233</c:v>
                </c:pt>
                <c:pt idx="153">
                  <c:v>137.041758575671</c:v>
                </c:pt>
                <c:pt idx="154">
                  <c:v>135.13667239377401</c:v>
                </c:pt>
                <c:pt idx="155">
                  <c:v>133.23158621187599</c:v>
                </c:pt>
                <c:pt idx="156">
                  <c:v>130.849342397909</c:v>
                </c:pt>
                <c:pt idx="157">
                  <c:v>128.467541627239</c:v>
                </c:pt>
                <c:pt idx="158">
                  <c:v>126.562455445342</c:v>
                </c:pt>
                <c:pt idx="159">
                  <c:v>124.895061992884</c:v>
                </c:pt>
                <c:pt idx="160">
                  <c:v>122.75139699495099</c:v>
                </c:pt>
                <c:pt idx="161">
                  <c:v>120.846310813054</c:v>
                </c:pt>
                <c:pt idx="162">
                  <c:v>118.46451004238401</c:v>
                </c:pt>
                <c:pt idx="163">
                  <c:v>116.08270927171399</c:v>
                </c:pt>
                <c:pt idx="164">
                  <c:v>114.177623089817</c:v>
                </c:pt>
                <c:pt idx="165">
                  <c:v>112.510229637359</c:v>
                </c:pt>
                <c:pt idx="166">
                  <c:v>110.366564639426</c:v>
                </c:pt>
                <c:pt idx="167">
                  <c:v>108.461478457529</c:v>
                </c:pt>
                <c:pt idx="168">
                  <c:v>106.55639227563201</c:v>
                </c:pt>
                <c:pt idx="169">
                  <c:v>104.174591504962</c:v>
                </c:pt>
                <c:pt idx="170">
                  <c:v>103.222491457312</c:v>
                </c:pt>
                <c:pt idx="171">
                  <c:v>101.79279073429301</c:v>
                </c:pt>
                <c:pt idx="172">
                  <c:v>99.887704552395803</c:v>
                </c:pt>
                <c:pt idx="173">
                  <c:v>97.9826183704985</c:v>
                </c:pt>
                <c:pt idx="174">
                  <c:v>96.077532188601296</c:v>
                </c:pt>
                <c:pt idx="175">
                  <c:v>94.172002963405902</c:v>
                </c:pt>
                <c:pt idx="176">
                  <c:v>92.266473738210607</c:v>
                </c:pt>
                <c:pt idx="177">
                  <c:v>90.361387556313304</c:v>
                </c:pt>
                <c:pt idx="178">
                  <c:v>88.4563013744161</c:v>
                </c:pt>
                <c:pt idx="179">
                  <c:v>86.551215192518896</c:v>
                </c:pt>
                <c:pt idx="180">
                  <c:v>84.645685967323502</c:v>
                </c:pt>
                <c:pt idx="181">
                  <c:v>82.740156742128093</c:v>
                </c:pt>
                <c:pt idx="182">
                  <c:v>80.835070560230903</c:v>
                </c:pt>
                <c:pt idx="183">
                  <c:v>78.9299843783337</c:v>
                </c:pt>
                <c:pt idx="184">
                  <c:v>76.548183607664001</c:v>
                </c:pt>
                <c:pt idx="185">
                  <c:v>74.643097425766797</c:v>
                </c:pt>
                <c:pt idx="186">
                  <c:v>72.261739698395203</c:v>
                </c:pt>
                <c:pt idx="187">
                  <c:v>71.308310520850299</c:v>
                </c:pt>
                <c:pt idx="188">
                  <c:v>77.498954525420103</c:v>
                </c:pt>
                <c:pt idx="189">
                  <c:v>75.1180398413467</c:v>
                </c:pt>
                <c:pt idx="190">
                  <c:v>73.212953659449497</c:v>
                </c:pt>
                <c:pt idx="191">
                  <c:v>82.022648120829899</c:v>
                </c:pt>
                <c:pt idx="192">
                  <c:v>79.879869209493606</c:v>
                </c:pt>
                <c:pt idx="193">
                  <c:v>86.070070170765206</c:v>
                </c:pt>
                <c:pt idx="194">
                  <c:v>83.689155486691803</c:v>
                </c:pt>
                <c:pt idx="195">
                  <c:v>88.450541811540603</c:v>
                </c:pt>
                <c:pt idx="196">
                  <c:v>88.210633865611001</c:v>
                </c:pt>
                <c:pt idx="197">
                  <c:v>87.018182828732705</c:v>
                </c:pt>
                <c:pt idx="198">
                  <c:v>84.635495971466796</c:v>
                </c:pt>
                <c:pt idx="199">
                  <c:v>82.2528091142009</c:v>
                </c:pt>
                <c:pt idx="200">
                  <c:v>80.108701072970305</c:v>
                </c:pt>
                <c:pt idx="201">
                  <c:v>82.251036941008394</c:v>
                </c:pt>
                <c:pt idx="202">
                  <c:v>84.631951625081896</c:v>
                </c:pt>
                <c:pt idx="203">
                  <c:v>87.488694811331499</c:v>
                </c:pt>
                <c:pt idx="204">
                  <c:v>86.059880174908599</c:v>
                </c:pt>
                <c:pt idx="205">
                  <c:v>91.456147545957094</c:v>
                </c:pt>
                <c:pt idx="206">
                  <c:v>89.392894906632606</c:v>
                </c:pt>
                <c:pt idx="207">
                  <c:v>91.296208915337303</c:v>
                </c:pt>
                <c:pt idx="208">
                  <c:v>89.867394278914404</c:v>
                </c:pt>
                <c:pt idx="209">
                  <c:v>88.437693555895194</c:v>
                </c:pt>
                <c:pt idx="210">
                  <c:v>86.770300103436995</c:v>
                </c:pt>
                <c:pt idx="211">
                  <c:v>84.864327834943595</c:v>
                </c:pt>
                <c:pt idx="212">
                  <c:v>82.958355566450095</c:v>
                </c:pt>
                <c:pt idx="213">
                  <c:v>80.337089893148899</c:v>
                </c:pt>
                <c:pt idx="214">
                  <c:v>78.430231538059203</c:v>
                </c:pt>
                <c:pt idx="215">
                  <c:v>76.523373182969493</c:v>
                </c:pt>
                <c:pt idx="216">
                  <c:v>75.251395874079506</c:v>
                </c:pt>
                <c:pt idx="217">
                  <c:v>78.425801105077994</c:v>
                </c:pt>
                <c:pt idx="218">
                  <c:v>82.7118019710487</c:v>
                </c:pt>
                <c:pt idx="219">
                  <c:v>80.806715789151497</c:v>
                </c:pt>
                <c:pt idx="220">
                  <c:v>87.473631339195606</c:v>
                </c:pt>
                <c:pt idx="221">
                  <c:v>85.568545157298402</c:v>
                </c:pt>
                <c:pt idx="222">
                  <c:v>84.139730520875503</c:v>
                </c:pt>
                <c:pt idx="223">
                  <c:v>93.425696527730096</c:v>
                </c:pt>
                <c:pt idx="224">
                  <c:v>91.282917616393803</c:v>
                </c:pt>
                <c:pt idx="225">
                  <c:v>89.377831434496599</c:v>
                </c:pt>
                <c:pt idx="226">
                  <c:v>110.33245030547199</c:v>
                </c:pt>
                <c:pt idx="227">
                  <c:v>108.665499896311</c:v>
                </c:pt>
                <c:pt idx="228">
                  <c:v>106.522720984975</c:v>
                </c:pt>
                <c:pt idx="229">
                  <c:v>104.617634803078</c:v>
                </c:pt>
                <c:pt idx="230">
                  <c:v>102.712548621181</c:v>
                </c:pt>
                <c:pt idx="231">
                  <c:v>100.807462439283</c:v>
                </c:pt>
                <c:pt idx="232">
                  <c:v>98.902376257386607</c:v>
                </c:pt>
                <c:pt idx="233">
                  <c:v>96.997290075489303</c:v>
                </c:pt>
                <c:pt idx="234">
                  <c:v>95.092203893592099</c:v>
                </c:pt>
                <c:pt idx="235">
                  <c:v>133.19259840164199</c:v>
                </c:pt>
                <c:pt idx="236">
                  <c:v>131.52564799248199</c:v>
                </c:pt>
                <c:pt idx="237">
                  <c:v>129.382869081146</c:v>
                </c:pt>
                <c:pt idx="238">
                  <c:v>127.47778289924899</c:v>
                </c:pt>
                <c:pt idx="239">
                  <c:v>125.57269671735099</c:v>
                </c:pt>
                <c:pt idx="240">
                  <c:v>123.667610535454</c:v>
                </c:pt>
                <c:pt idx="241">
                  <c:v>121.762524353557</c:v>
                </c:pt>
                <c:pt idx="242">
                  <c:v>119.85743817165999</c:v>
                </c:pt>
                <c:pt idx="243">
                  <c:v>117.95235198976199</c:v>
                </c:pt>
                <c:pt idx="244">
                  <c:v>116.047265807865</c:v>
                </c:pt>
                <c:pt idx="245">
                  <c:v>114.142179625968</c:v>
                </c:pt>
                <c:pt idx="246">
                  <c:v>112.23709344407099</c:v>
                </c:pt>
                <c:pt idx="247">
                  <c:v>156.05259881671401</c:v>
                </c:pt>
                <c:pt idx="248">
                  <c:v>154.14810335921399</c:v>
                </c:pt>
                <c:pt idx="249">
                  <c:v>152.24301717731601</c:v>
                </c:pt>
                <c:pt idx="250">
                  <c:v>150.33793099541899</c:v>
                </c:pt>
                <c:pt idx="251">
                  <c:v>148.432844813522</c:v>
                </c:pt>
                <c:pt idx="252">
                  <c:v>146.52775863162501</c:v>
                </c:pt>
                <c:pt idx="253">
                  <c:v>144.62267244972799</c:v>
                </c:pt>
                <c:pt idx="254">
                  <c:v>142.71758626783</c:v>
                </c:pt>
                <c:pt idx="255">
                  <c:v>140.81250008593301</c:v>
                </c:pt>
                <c:pt idx="256">
                  <c:v>138.90741390403599</c:v>
                </c:pt>
                <c:pt idx="257">
                  <c:v>137.002327722139</c:v>
                </c:pt>
                <c:pt idx="258">
                  <c:v>135.09724154024099</c:v>
                </c:pt>
                <c:pt idx="259">
                  <c:v>179.865437684932</c:v>
                </c:pt>
                <c:pt idx="260">
                  <c:v>177.96035150303501</c:v>
                </c:pt>
                <c:pt idx="261">
                  <c:v>176.05526532113799</c:v>
                </c:pt>
                <c:pt idx="262">
                  <c:v>174.150622182539</c:v>
                </c:pt>
                <c:pt idx="263">
                  <c:v>172.24553600064101</c:v>
                </c:pt>
                <c:pt idx="264">
                  <c:v>170.34044981874399</c:v>
                </c:pt>
                <c:pt idx="265">
                  <c:v>168.435363636847</c:v>
                </c:pt>
                <c:pt idx="266">
                  <c:v>166.53027745495001</c:v>
                </c:pt>
                <c:pt idx="267">
                  <c:v>164.625191273052</c:v>
                </c:pt>
                <c:pt idx="268">
                  <c:v>162.72010509115501</c:v>
                </c:pt>
                <c:pt idx="269">
                  <c:v>160.81501890925799</c:v>
                </c:pt>
                <c:pt idx="270">
                  <c:v>158.909932727361</c:v>
                </c:pt>
                <c:pt idx="271">
                  <c:v>192.72388332614199</c:v>
                </c:pt>
                <c:pt idx="272">
                  <c:v>190.818797144245</c:v>
                </c:pt>
                <c:pt idx="273">
                  <c:v>188.91371096234801</c:v>
                </c:pt>
                <c:pt idx="274">
                  <c:v>187.00862478045099</c:v>
                </c:pt>
                <c:pt idx="275">
                  <c:v>185.103538598553</c:v>
                </c:pt>
                <c:pt idx="276">
                  <c:v>183.19845241665601</c:v>
                </c:pt>
                <c:pt idx="277">
                  <c:v>181.29336623475899</c:v>
                </c:pt>
                <c:pt idx="278">
                  <c:v>178.91156546408899</c:v>
                </c:pt>
                <c:pt idx="279">
                  <c:v>177.006479282192</c:v>
                </c:pt>
                <c:pt idx="280">
                  <c:v>175.10139310029501</c:v>
                </c:pt>
                <c:pt idx="281">
                  <c:v>173.19586387509901</c:v>
                </c:pt>
                <c:pt idx="282">
                  <c:v>171.290334649904</c:v>
                </c:pt>
                <c:pt idx="283">
                  <c:v>169.38524846800701</c:v>
                </c:pt>
                <c:pt idx="284">
                  <c:v>167.48016228610999</c:v>
                </c:pt>
                <c:pt idx="285">
                  <c:v>165.575076104212</c:v>
                </c:pt>
                <c:pt idx="286">
                  <c:v>163.66998992231501</c:v>
                </c:pt>
                <c:pt idx="287">
                  <c:v>161.76490374041799</c:v>
                </c:pt>
                <c:pt idx="288">
                  <c:v>159.38310296974799</c:v>
                </c:pt>
                <c:pt idx="289">
                  <c:v>158.431002922098</c:v>
                </c:pt>
                <c:pt idx="290">
                  <c:v>157.001302199078</c:v>
                </c:pt>
                <c:pt idx="291">
                  <c:v>155.09621601718101</c:v>
                </c:pt>
                <c:pt idx="292">
                  <c:v>153.19112983528399</c:v>
                </c:pt>
                <c:pt idx="293">
                  <c:v>151.286043653387</c:v>
                </c:pt>
                <c:pt idx="294">
                  <c:v>149.38095747148901</c:v>
                </c:pt>
                <c:pt idx="295">
                  <c:v>147.47587128959199</c:v>
                </c:pt>
                <c:pt idx="296">
                  <c:v>145.09407051892299</c:v>
                </c:pt>
                <c:pt idx="297">
                  <c:v>144.141970471272</c:v>
                </c:pt>
                <c:pt idx="298">
                  <c:v>142.71226974825299</c:v>
                </c:pt>
                <c:pt idx="299">
                  <c:v>140.807183566356</c:v>
                </c:pt>
                <c:pt idx="300">
                  <c:v>138.90209738445799</c:v>
                </c:pt>
                <c:pt idx="301">
                  <c:v>136.997011202561</c:v>
                </c:pt>
                <c:pt idx="302">
                  <c:v>135.09192502066401</c:v>
                </c:pt>
                <c:pt idx="303">
                  <c:v>133.18683883876699</c:v>
                </c:pt>
                <c:pt idx="304">
                  <c:v>131.28130961357101</c:v>
                </c:pt>
                <c:pt idx="305">
                  <c:v>129.375780388376</c:v>
                </c:pt>
                <c:pt idx="306">
                  <c:v>127.470694206479</c:v>
                </c:pt>
                <c:pt idx="307">
                  <c:v>125.088893435809</c:v>
                </c:pt>
                <c:pt idx="308">
                  <c:v>122.707092665139</c:v>
                </c:pt>
                <c:pt idx="309">
                  <c:v>120.802006483242</c:v>
                </c:pt>
                <c:pt idx="310">
                  <c:v>118.420205712572</c:v>
                </c:pt>
                <c:pt idx="311">
                  <c:v>116.038404941903</c:v>
                </c:pt>
                <c:pt idx="312">
                  <c:v>114.13331876000601</c:v>
                </c:pt>
                <c:pt idx="313">
                  <c:v>112.465925307547</c:v>
                </c:pt>
                <c:pt idx="314">
                  <c:v>110.322260309615</c:v>
                </c:pt>
                <c:pt idx="315">
                  <c:v>108.417174127718</c:v>
                </c:pt>
                <c:pt idx="316">
                  <c:v>106.988359491295</c:v>
                </c:pt>
                <c:pt idx="317">
                  <c:v>105.081944179503</c:v>
                </c:pt>
                <c:pt idx="318">
                  <c:v>103.175085824413</c:v>
                </c:pt>
                <c:pt idx="319">
                  <c:v>102.69748514904499</c:v>
                </c:pt>
                <c:pt idx="320">
                  <c:v>106.03005683747099</c:v>
                </c:pt>
                <c:pt idx="321">
                  <c:v>104.125413698871</c:v>
                </c:pt>
                <c:pt idx="322">
                  <c:v>108.88680002372</c:v>
                </c:pt>
                <c:pt idx="323">
                  <c:v>111.425881165221</c:v>
                </c:pt>
                <c:pt idx="324">
                  <c:v>112.21848562555</c:v>
                </c:pt>
                <c:pt idx="325">
                  <c:v>110.789670989127</c:v>
                </c:pt>
                <c:pt idx="326">
                  <c:v>109.35997026610799</c:v>
                </c:pt>
                <c:pt idx="327">
                  <c:v>107.453997997614</c:v>
                </c:pt>
                <c:pt idx="328">
                  <c:v>105.54802572912099</c:v>
                </c:pt>
                <c:pt idx="329">
                  <c:v>103.642053460627</c:v>
                </c:pt>
                <c:pt idx="330">
                  <c:v>101.974660008169</c:v>
                </c:pt>
                <c:pt idx="331">
                  <c:v>100.06868773967599</c:v>
                </c:pt>
                <c:pt idx="332">
                  <c:v>98.162715471182594</c:v>
                </c:pt>
                <c:pt idx="333">
                  <c:v>96.494878975426204</c:v>
                </c:pt>
                <c:pt idx="334">
                  <c:v>96.254971029496602</c:v>
                </c:pt>
                <c:pt idx="335">
                  <c:v>96.015063083567</c:v>
                </c:pt>
                <c:pt idx="336">
                  <c:v>97.442105546797507</c:v>
                </c:pt>
                <c:pt idx="337">
                  <c:v>99.345419555502204</c:v>
                </c:pt>
                <c:pt idx="338">
                  <c:v>101.010597791469</c:v>
                </c:pt>
                <c:pt idx="339">
                  <c:v>101.723232936488</c:v>
                </c:pt>
                <c:pt idx="340">
                  <c:v>101.245189217822</c:v>
                </c:pt>
                <c:pt idx="341">
                  <c:v>99.338773906030497</c:v>
                </c:pt>
                <c:pt idx="342">
                  <c:v>97.432358594238906</c:v>
                </c:pt>
                <c:pt idx="343">
                  <c:v>95.288250553008297</c:v>
                </c:pt>
                <c:pt idx="344">
                  <c:v>93.382278284514797</c:v>
                </c:pt>
                <c:pt idx="345">
                  <c:v>91.714884832056597</c:v>
                </c:pt>
                <c:pt idx="346">
                  <c:v>89.808469520265007</c:v>
                </c:pt>
                <c:pt idx="347">
                  <c:v>88.139746937912506</c:v>
                </c:pt>
                <c:pt idx="348">
                  <c:v>87.661703219245695</c:v>
                </c:pt>
                <c:pt idx="349">
                  <c:v>86.469252182367399</c:v>
                </c:pt>
                <c:pt idx="350">
                  <c:v>84.562393827277702</c:v>
                </c:pt>
                <c:pt idx="351">
                  <c:v>83.846214335873796</c:v>
                </c:pt>
                <c:pt idx="352">
                  <c:v>83.368170617206999</c:v>
                </c:pt>
                <c:pt idx="353">
                  <c:v>91.224878944340702</c:v>
                </c:pt>
                <c:pt idx="354">
                  <c:v>89.320235805741603</c:v>
                </c:pt>
                <c:pt idx="355">
                  <c:v>87.4151496238444</c:v>
                </c:pt>
                <c:pt idx="356">
                  <c:v>85.510063441947096</c:v>
                </c:pt>
                <c:pt idx="357">
                  <c:v>83.604977260049907</c:v>
                </c:pt>
                <c:pt idx="358">
                  <c:v>99.320609130807696</c:v>
                </c:pt>
                <c:pt idx="359">
                  <c:v>96.939694446734293</c:v>
                </c:pt>
                <c:pt idx="360">
                  <c:v>95.034608264837104</c:v>
                </c:pt>
                <c:pt idx="361">
                  <c:v>93.1295220829398</c:v>
                </c:pt>
                <c:pt idx="362">
                  <c:v>107.892610862749</c:v>
                </c:pt>
                <c:pt idx="363">
                  <c:v>105.511696178675</c:v>
                </c:pt>
                <c:pt idx="364">
                  <c:v>103.606609996778</c:v>
                </c:pt>
                <c:pt idx="365">
                  <c:v>101.701523814881</c:v>
                </c:pt>
                <c:pt idx="366">
                  <c:v>116.226476821953</c:v>
                </c:pt>
                <c:pt idx="367">
                  <c:v>114.083697910617</c:v>
                </c:pt>
                <c:pt idx="368">
                  <c:v>112.17861172871901</c:v>
                </c:pt>
                <c:pt idx="369">
                  <c:v>110.273525546822</c:v>
                </c:pt>
                <c:pt idx="370">
                  <c:v>120.035763099151</c:v>
                </c:pt>
                <c:pt idx="371">
                  <c:v>117.892984187815</c:v>
                </c:pt>
                <c:pt idx="372">
                  <c:v>121.702270465013</c:v>
                </c:pt>
                <c:pt idx="373">
                  <c:v>124.559013651263</c:v>
                </c:pt>
                <c:pt idx="374">
                  <c:v>123.13019901484</c:v>
                </c:pt>
                <c:pt idx="375">
                  <c:v>127.653449566951</c:v>
                </c:pt>
                <c:pt idx="376">
                  <c:v>125.98694220108899</c:v>
                </c:pt>
                <c:pt idx="377">
                  <c:v>131.46273584414999</c:v>
                </c:pt>
                <c:pt idx="378">
                  <c:v>129.319956932813</c:v>
                </c:pt>
                <c:pt idx="379">
                  <c:v>135.03432939190901</c:v>
                </c:pt>
                <c:pt idx="380">
                  <c:v>133.12924321001199</c:v>
                </c:pt>
                <c:pt idx="381">
                  <c:v>140.27198726223199</c:v>
                </c:pt>
                <c:pt idx="382">
                  <c:v>137.891072578159</c:v>
                </c:pt>
                <c:pt idx="383">
                  <c:v>136.462257941736</c:v>
                </c:pt>
                <c:pt idx="384">
                  <c:v>145.03381663037899</c:v>
                </c:pt>
                <c:pt idx="385">
                  <c:v>142.65290194630501</c:v>
                </c:pt>
                <c:pt idx="386">
                  <c:v>149.795645998526</c:v>
                </c:pt>
                <c:pt idx="387">
                  <c:v>147.41473131445201</c:v>
                </c:pt>
                <c:pt idx="388">
                  <c:v>156.46256154856999</c:v>
                </c:pt>
                <c:pt idx="389">
                  <c:v>154.08164686449601</c:v>
                </c:pt>
                <c:pt idx="390">
                  <c:v>152.17656068259899</c:v>
                </c:pt>
                <c:pt idx="391">
                  <c:v>163.12947709861399</c:v>
                </c:pt>
                <c:pt idx="392">
                  <c:v>160.748562414541</c:v>
                </c:pt>
                <c:pt idx="393">
                  <c:v>158.84347623264301</c:v>
                </c:pt>
                <c:pt idx="394">
                  <c:v>169.55825687592099</c:v>
                </c:pt>
                <c:pt idx="395">
                  <c:v>167.41547796458499</c:v>
                </c:pt>
                <c:pt idx="396">
                  <c:v>165.51039178268701</c:v>
                </c:pt>
                <c:pt idx="397">
                  <c:v>175.03449356227901</c:v>
                </c:pt>
                <c:pt idx="398">
                  <c:v>173.12940738038199</c:v>
                </c:pt>
                <c:pt idx="399">
                  <c:v>171.462456971222</c:v>
                </c:pt>
                <c:pt idx="400">
                  <c:v>171.22299206859</c:v>
                </c:pt>
                <c:pt idx="401">
                  <c:v>168.841191297921</c:v>
                </c:pt>
                <c:pt idx="402">
                  <c:v>166.459390527251</c:v>
                </c:pt>
                <c:pt idx="403">
                  <c:v>164.79199707479299</c:v>
                </c:pt>
                <c:pt idx="404">
                  <c:v>162.64833207685999</c:v>
                </c:pt>
                <c:pt idx="405">
                  <c:v>160.980938624402</c:v>
                </c:pt>
                <c:pt idx="406">
                  <c:v>160.26475913299799</c:v>
                </c:pt>
                <c:pt idx="407">
                  <c:v>160.89786800600501</c:v>
                </c:pt>
                <c:pt idx="408">
                  <c:v>163.834137464267</c:v>
                </c:pt>
                <c:pt idx="409">
                  <c:v>171.45359610526</c:v>
                </c:pt>
                <c:pt idx="410">
                  <c:v>169.31081719392299</c:v>
                </c:pt>
                <c:pt idx="411">
                  <c:v>167.405731012026</c:v>
                </c:pt>
                <c:pt idx="412">
                  <c:v>165.500644830129</c:v>
                </c:pt>
                <c:pt idx="413">
                  <c:v>179.31119051899</c:v>
                </c:pt>
                <c:pt idx="414">
                  <c:v>176.93027583491599</c:v>
                </c:pt>
                <c:pt idx="415">
                  <c:v>175.025189653019</c:v>
                </c:pt>
                <c:pt idx="416">
                  <c:v>173.12010347112201</c:v>
                </c:pt>
                <c:pt idx="417">
                  <c:v>185.739970296297</c:v>
                </c:pt>
                <c:pt idx="418">
                  <c:v>183.59719138496001</c:v>
                </c:pt>
                <c:pt idx="419">
                  <c:v>181.69210520306299</c:v>
                </c:pt>
                <c:pt idx="420">
                  <c:v>191.69247852812899</c:v>
                </c:pt>
                <c:pt idx="421">
                  <c:v>189.311563844056</c:v>
                </c:pt>
                <c:pt idx="422">
                  <c:v>187.40647766215801</c:v>
                </c:pt>
                <c:pt idx="423">
                  <c:v>194.54833562778299</c:v>
                </c:pt>
                <c:pt idx="424">
                  <c:v>197.166056954699</c:v>
                </c:pt>
                <c:pt idx="425">
                  <c:v>199.07025705000001</c:v>
                </c:pt>
                <c:pt idx="426">
                  <c:v>200.73676441586201</c:v>
                </c:pt>
                <c:pt idx="427">
                  <c:v>204.069336104288</c:v>
                </c:pt>
                <c:pt idx="428">
                  <c:v>202.164692965688</c:v>
                </c:pt>
                <c:pt idx="429">
                  <c:v>206.92607929053699</c:v>
                </c:pt>
                <c:pt idx="430">
                  <c:v>213.35485906784399</c:v>
                </c:pt>
                <c:pt idx="431">
                  <c:v>211.21208015650799</c:v>
                </c:pt>
                <c:pt idx="432">
                  <c:v>209.306993974611</c:v>
                </c:pt>
                <c:pt idx="433">
                  <c:v>223.11753966347101</c:v>
                </c:pt>
                <c:pt idx="434">
                  <c:v>220.73662497939799</c:v>
                </c:pt>
                <c:pt idx="435">
                  <c:v>218.831538797501</c:v>
                </c:pt>
                <c:pt idx="436">
                  <c:v>216.92645261560301</c:v>
                </c:pt>
                <c:pt idx="437">
                  <c:v>215.02136643370599</c:v>
                </c:pt>
                <c:pt idx="438">
                  <c:v>231.45140562267599</c:v>
                </c:pt>
                <c:pt idx="439">
                  <c:v>229.308626711339</c:v>
                </c:pt>
                <c:pt idx="440">
                  <c:v>227.40354052944201</c:v>
                </c:pt>
                <c:pt idx="441">
                  <c:v>225.49845434754499</c:v>
                </c:pt>
                <c:pt idx="442">
                  <c:v>240.97595044556601</c:v>
                </c:pt>
                <c:pt idx="443">
                  <c:v>238.833171534229</c:v>
                </c:pt>
                <c:pt idx="444">
                  <c:v>236.928085352332</c:v>
                </c:pt>
                <c:pt idx="445">
                  <c:v>235.02299917043501</c:v>
                </c:pt>
                <c:pt idx="446">
                  <c:v>233.117912988538</c:v>
                </c:pt>
                <c:pt idx="447">
                  <c:v>257.88255654220802</c:v>
                </c:pt>
                <c:pt idx="448">
                  <c:v>255.978061084708</c:v>
                </c:pt>
                <c:pt idx="449">
                  <c:v>254.07297490281101</c:v>
                </c:pt>
                <c:pt idx="450">
                  <c:v>252.16788872091399</c:v>
                </c:pt>
                <c:pt idx="451">
                  <c:v>250.262802539017</c:v>
                </c:pt>
                <c:pt idx="452">
                  <c:v>248.35771635711899</c:v>
                </c:pt>
                <c:pt idx="453">
                  <c:v>246.452630175222</c:v>
                </c:pt>
                <c:pt idx="454">
                  <c:v>244.54754399332501</c:v>
                </c:pt>
                <c:pt idx="455">
                  <c:v>242.64245781142799</c:v>
                </c:pt>
                <c:pt idx="456">
                  <c:v>279.790309228529</c:v>
                </c:pt>
                <c:pt idx="457">
                  <c:v>278.123358819369</c:v>
                </c:pt>
                <c:pt idx="458">
                  <c:v>275.98057990803301</c:v>
                </c:pt>
                <c:pt idx="459">
                  <c:v>274.07549372613602</c:v>
                </c:pt>
                <c:pt idx="460">
                  <c:v>272.17040754423903</c:v>
                </c:pt>
                <c:pt idx="461">
                  <c:v>270.26532136234101</c:v>
                </c:pt>
                <c:pt idx="462">
                  <c:v>268.36023518044402</c:v>
                </c:pt>
                <c:pt idx="463">
                  <c:v>266.45514899854697</c:v>
                </c:pt>
                <c:pt idx="464">
                  <c:v>264.55006281664998</c:v>
                </c:pt>
                <c:pt idx="465">
                  <c:v>262.64497663475203</c:v>
                </c:pt>
                <c:pt idx="466">
                  <c:v>260.73989045285498</c:v>
                </c:pt>
                <c:pt idx="467">
                  <c:v>302.65030964360102</c:v>
                </c:pt>
                <c:pt idx="468">
                  <c:v>300.50723537006598</c:v>
                </c:pt>
                <c:pt idx="469">
                  <c:v>298.84072800420398</c:v>
                </c:pt>
                <c:pt idx="470">
                  <c:v>296.93564182230699</c:v>
                </c:pt>
                <c:pt idx="471">
                  <c:v>295.03055564040898</c:v>
                </c:pt>
                <c:pt idx="472">
                  <c:v>293.12546945851199</c:v>
                </c:pt>
                <c:pt idx="473">
                  <c:v>291.220383276615</c:v>
                </c:pt>
                <c:pt idx="474">
                  <c:v>289.31529709471801</c:v>
                </c:pt>
                <c:pt idx="475">
                  <c:v>287.41021091281999</c:v>
                </c:pt>
                <c:pt idx="476">
                  <c:v>285.505124730923</c:v>
                </c:pt>
                <c:pt idx="477">
                  <c:v>283.60003854902601</c:v>
                </c:pt>
                <c:pt idx="478">
                  <c:v>281.69495236712902</c:v>
                </c:pt>
                <c:pt idx="479">
                  <c:v>324.558062329922</c:v>
                </c:pt>
                <c:pt idx="480">
                  <c:v>322.652976148025</c:v>
                </c:pt>
                <c:pt idx="481">
                  <c:v>320.74788996612801</c:v>
                </c:pt>
                <c:pt idx="482">
                  <c:v>318.84280378423</c:v>
                </c:pt>
                <c:pt idx="483">
                  <c:v>316.93771760233301</c:v>
                </c:pt>
                <c:pt idx="484">
                  <c:v>315.03263142043602</c:v>
                </c:pt>
                <c:pt idx="485">
                  <c:v>313.12798828183702</c:v>
                </c:pt>
                <c:pt idx="486">
                  <c:v>311.22290209993997</c:v>
                </c:pt>
                <c:pt idx="487">
                  <c:v>309.31781591804202</c:v>
                </c:pt>
                <c:pt idx="488">
                  <c:v>307.41272973614502</c:v>
                </c:pt>
                <c:pt idx="489">
                  <c:v>305.50764355424798</c:v>
                </c:pt>
                <c:pt idx="490">
                  <c:v>339.32159415302999</c:v>
                </c:pt>
                <c:pt idx="491">
                  <c:v>337.41650797113198</c:v>
                </c:pt>
                <c:pt idx="492">
                  <c:v>335.51142178923499</c:v>
                </c:pt>
                <c:pt idx="493">
                  <c:v>333.606335607338</c:v>
                </c:pt>
                <c:pt idx="494">
                  <c:v>331.70124942544101</c:v>
                </c:pt>
                <c:pt idx="495">
                  <c:v>329.79616324354299</c:v>
                </c:pt>
                <c:pt idx="496">
                  <c:v>327.891077061646</c:v>
                </c:pt>
                <c:pt idx="497">
                  <c:v>325.98599087974901</c:v>
                </c:pt>
                <c:pt idx="498">
                  <c:v>323.60419010907901</c:v>
                </c:pt>
                <c:pt idx="499">
                  <c:v>321.69910392718202</c:v>
                </c:pt>
                <c:pt idx="500">
                  <c:v>319.79401774528498</c:v>
                </c:pt>
                <c:pt idx="501">
                  <c:v>317.88893156338798</c:v>
                </c:pt>
                <c:pt idx="502">
                  <c:v>315.98384538149003</c:v>
                </c:pt>
                <c:pt idx="503">
                  <c:v>314.07875919959298</c:v>
                </c:pt>
                <c:pt idx="504">
                  <c:v>312.17367301769599</c:v>
                </c:pt>
                <c:pt idx="505">
                  <c:v>310.268586835799</c:v>
                </c:pt>
                <c:pt idx="506">
                  <c:v>308.36350065390099</c:v>
                </c:pt>
                <c:pt idx="507">
                  <c:v>306.45841447200399</c:v>
                </c:pt>
                <c:pt idx="508">
                  <c:v>304.076613701334</c:v>
                </c:pt>
                <c:pt idx="509">
                  <c:v>302.17152751943701</c:v>
                </c:pt>
                <c:pt idx="510">
                  <c:v>300.26644133754002</c:v>
                </c:pt>
                <c:pt idx="511">
                  <c:v>297.88464056687002</c:v>
                </c:pt>
                <c:pt idx="512">
                  <c:v>295.97955438497303</c:v>
                </c:pt>
                <c:pt idx="513">
                  <c:v>294.07446820307598</c:v>
                </c:pt>
                <c:pt idx="514">
                  <c:v>292.16938202117899</c:v>
                </c:pt>
                <c:pt idx="515">
                  <c:v>290.26429583928098</c:v>
                </c:pt>
                <c:pt idx="516">
                  <c:v>288.35920965738399</c:v>
                </c:pt>
                <c:pt idx="517">
                  <c:v>286.45412347548699</c:v>
                </c:pt>
                <c:pt idx="518">
                  <c:v>284.54903729359</c:v>
                </c:pt>
                <c:pt idx="519">
                  <c:v>282.64395111169199</c:v>
                </c:pt>
                <c:pt idx="520">
                  <c:v>280.738864929795</c:v>
                </c:pt>
                <c:pt idx="521">
                  <c:v>278.83377874789801</c:v>
                </c:pt>
                <c:pt idx="522">
                  <c:v>276.92869256600102</c:v>
                </c:pt>
                <c:pt idx="523">
                  <c:v>274.54689179533102</c:v>
                </c:pt>
                <c:pt idx="524">
                  <c:v>272.64180561343397</c:v>
                </c:pt>
                <c:pt idx="525">
                  <c:v>271.68970556578302</c:v>
                </c:pt>
                <c:pt idx="526">
                  <c:v>270.26000484276398</c:v>
                </c:pt>
                <c:pt idx="527">
                  <c:v>268.35491866086699</c:v>
                </c:pt>
                <c:pt idx="528">
                  <c:v>266.44983247896897</c:v>
                </c:pt>
                <c:pt idx="529">
                  <c:v>264.54474629707198</c:v>
                </c:pt>
                <c:pt idx="530">
                  <c:v>262.63966011517499</c:v>
                </c:pt>
                <c:pt idx="531">
                  <c:v>260.734573933278</c:v>
                </c:pt>
                <c:pt idx="532">
                  <c:v>258.82948775137999</c:v>
                </c:pt>
                <c:pt idx="533">
                  <c:v>256.924401569483</c:v>
                </c:pt>
                <c:pt idx="534">
                  <c:v>255.019315387586</c:v>
                </c:pt>
                <c:pt idx="535">
                  <c:v>253.11422920568901</c:v>
                </c:pt>
                <c:pt idx="536">
                  <c:v>251.209143023792</c:v>
                </c:pt>
                <c:pt idx="537">
                  <c:v>249.30405684189401</c:v>
                </c:pt>
                <c:pt idx="538">
                  <c:v>247.39897065999699</c:v>
                </c:pt>
                <c:pt idx="539">
                  <c:v>245.01716988932699</c:v>
                </c:pt>
                <c:pt idx="540">
                  <c:v>243.11208370743</c:v>
                </c:pt>
                <c:pt idx="541">
                  <c:v>242.15998365978001</c:v>
                </c:pt>
                <c:pt idx="542">
                  <c:v>240.73028293676001</c:v>
                </c:pt>
                <c:pt idx="543">
                  <c:v>238.82519675486299</c:v>
                </c:pt>
                <c:pt idx="544">
                  <c:v>236.920110572966</c:v>
                </c:pt>
                <c:pt idx="545">
                  <c:v>235.01502439106901</c:v>
                </c:pt>
                <c:pt idx="546">
                  <c:v>233.10993820917099</c:v>
                </c:pt>
                <c:pt idx="547">
                  <c:v>231.204852027274</c:v>
                </c:pt>
                <c:pt idx="548">
                  <c:v>229.29976584537701</c:v>
                </c:pt>
                <c:pt idx="549">
                  <c:v>227.39467966347999</c:v>
                </c:pt>
                <c:pt idx="550">
                  <c:v>225.48959348158201</c:v>
                </c:pt>
                <c:pt idx="551">
                  <c:v>223.58450729968499</c:v>
                </c:pt>
                <c:pt idx="552">
                  <c:v>221.679421117788</c:v>
                </c:pt>
                <c:pt idx="553">
                  <c:v>219.77433493589101</c:v>
                </c:pt>
                <c:pt idx="554">
                  <c:v>217.86924875399399</c:v>
                </c:pt>
                <c:pt idx="555">
                  <c:v>215.48744798332399</c:v>
                </c:pt>
                <c:pt idx="556">
                  <c:v>213.343339942093</c:v>
                </c:pt>
                <c:pt idx="557">
                  <c:v>211.43736767359999</c:v>
                </c:pt>
                <c:pt idx="558">
                  <c:v>209.531395405106</c:v>
                </c:pt>
                <c:pt idx="559">
                  <c:v>207.62542313661299</c:v>
                </c:pt>
                <c:pt idx="560">
                  <c:v>205.48175813867999</c:v>
                </c:pt>
                <c:pt idx="561">
                  <c:v>203.81436468622201</c:v>
                </c:pt>
                <c:pt idx="562">
                  <c:v>201.67069968829</c:v>
                </c:pt>
                <c:pt idx="563">
                  <c:v>199.28889891762</c:v>
                </c:pt>
                <c:pt idx="564">
                  <c:v>196.90709814695001</c:v>
                </c:pt>
                <c:pt idx="565">
                  <c:v>195.47828351052701</c:v>
                </c:pt>
                <c:pt idx="566">
                  <c:v>194.048582787508</c:v>
                </c:pt>
                <c:pt idx="567">
                  <c:v>192.14349660561101</c:v>
                </c:pt>
                <c:pt idx="568">
                  <c:v>190.47610315315299</c:v>
                </c:pt>
                <c:pt idx="569">
                  <c:v>188.57013088465899</c:v>
                </c:pt>
                <c:pt idx="570">
                  <c:v>187.139544075044</c:v>
                </c:pt>
                <c:pt idx="571">
                  <c:v>186.66150035637699</c:v>
                </c:pt>
                <c:pt idx="572">
                  <c:v>188.08854281960799</c:v>
                </c:pt>
                <c:pt idx="573">
                  <c:v>189.27744951010101</c:v>
                </c:pt>
                <c:pt idx="574">
                  <c:v>187.61049910094101</c:v>
                </c:pt>
                <c:pt idx="575">
                  <c:v>185.46683410300801</c:v>
                </c:pt>
                <c:pt idx="576">
                  <c:v>183.56174792111099</c:v>
                </c:pt>
                <c:pt idx="577">
                  <c:v>181.179947150441</c:v>
                </c:pt>
                <c:pt idx="578">
                  <c:v>178.79814637977199</c:v>
                </c:pt>
                <c:pt idx="579">
                  <c:v>176.89306019787401</c:v>
                </c:pt>
                <c:pt idx="580">
                  <c:v>174.98797401597699</c:v>
                </c:pt>
                <c:pt idx="581">
                  <c:v>173.320580563519</c:v>
                </c:pt>
                <c:pt idx="582">
                  <c:v>171.176915565586</c:v>
                </c:pt>
                <c:pt idx="583">
                  <c:v>169.27182938368901</c:v>
                </c:pt>
                <c:pt idx="584">
                  <c:v>167.36674320179199</c:v>
                </c:pt>
                <c:pt idx="585">
                  <c:v>165.699349749334</c:v>
                </c:pt>
                <c:pt idx="586">
                  <c:v>163.555684751401</c:v>
                </c:pt>
                <c:pt idx="587">
                  <c:v>161.65059856950401</c:v>
                </c:pt>
                <c:pt idx="588">
                  <c:v>159.74551238760699</c:v>
                </c:pt>
                <c:pt idx="589">
                  <c:v>158.07811893514901</c:v>
                </c:pt>
                <c:pt idx="590">
                  <c:v>155.93445393721601</c:v>
                </c:pt>
                <c:pt idx="591">
                  <c:v>154.50563930079301</c:v>
                </c:pt>
                <c:pt idx="592">
                  <c:v>153.075938577774</c:v>
                </c:pt>
                <c:pt idx="593">
                  <c:v>150.694137807104</c:v>
                </c:pt>
                <c:pt idx="594">
                  <c:v>148.312337036435</c:v>
                </c:pt>
                <c:pt idx="595">
                  <c:v>146.406364767941</c:v>
                </c:pt>
                <c:pt idx="596">
                  <c:v>144.024563997271</c:v>
                </c:pt>
                <c:pt idx="597">
                  <c:v>141.642763226602</c:v>
                </c:pt>
                <c:pt idx="598">
                  <c:v>139.260962455932</c:v>
                </c:pt>
                <c:pt idx="599">
                  <c:v>136.87916168526201</c:v>
                </c:pt>
                <c:pt idx="600">
                  <c:v>134.97407550336499</c:v>
                </c:pt>
                <c:pt idx="601">
                  <c:v>132.59227473269601</c:v>
                </c:pt>
                <c:pt idx="602">
                  <c:v>131.640174685045</c:v>
                </c:pt>
                <c:pt idx="603">
                  <c:v>130.21047396202599</c:v>
                </c:pt>
                <c:pt idx="604">
                  <c:v>128.305387780129</c:v>
                </c:pt>
                <c:pt idx="605">
                  <c:v>125.923587009459</c:v>
                </c:pt>
                <c:pt idx="606">
                  <c:v>124.971486961808</c:v>
                </c:pt>
                <c:pt idx="607">
                  <c:v>123.541786238789</c:v>
                </c:pt>
                <c:pt idx="608">
                  <c:v>121.636700056892</c:v>
                </c:pt>
                <c:pt idx="609">
                  <c:v>119.73161387499501</c:v>
                </c:pt>
                <c:pt idx="610">
                  <c:v>118.06422042253701</c:v>
                </c:pt>
                <c:pt idx="611">
                  <c:v>115.920555424604</c:v>
                </c:pt>
                <c:pt idx="612">
                  <c:v>114.253161972146</c:v>
                </c:pt>
                <c:pt idx="613">
                  <c:v>113.536982480742</c:v>
                </c:pt>
                <c:pt idx="614">
                  <c:v>113.297074534812</c:v>
                </c:pt>
                <c:pt idx="615">
                  <c:v>114.247845452568</c:v>
                </c:pt>
                <c:pt idx="616">
                  <c:v>114.960480597588</c:v>
                </c:pt>
                <c:pt idx="617">
                  <c:v>113.054951372392</c:v>
                </c:pt>
                <c:pt idx="618">
                  <c:v>111.14897910389899</c:v>
                </c:pt>
                <c:pt idx="619">
                  <c:v>109.243892922001</c:v>
                </c:pt>
                <c:pt idx="620">
                  <c:v>107.57649946954299</c:v>
                </c:pt>
                <c:pt idx="621">
                  <c:v>105.432834471611</c:v>
                </c:pt>
                <c:pt idx="622">
                  <c:v>103.765441019153</c:v>
                </c:pt>
                <c:pt idx="623">
                  <c:v>101.62133297792199</c:v>
                </c:pt>
                <c:pt idx="624">
                  <c:v>99.716246796025004</c:v>
                </c:pt>
                <c:pt idx="625">
                  <c:v>98.286989116303999</c:v>
                </c:pt>
                <c:pt idx="626">
                  <c:v>104.715325850312</c:v>
                </c:pt>
                <c:pt idx="627">
                  <c:v>102.572546938976</c:v>
                </c:pt>
                <c:pt idx="628">
                  <c:v>101.143732302553</c:v>
                </c:pt>
                <c:pt idx="629">
                  <c:v>108.286919398072</c:v>
                </c:pt>
                <c:pt idx="630">
                  <c:v>106.381833216174</c:v>
                </c:pt>
                <c:pt idx="631">
                  <c:v>113.52457726839501</c:v>
                </c:pt>
                <c:pt idx="632">
                  <c:v>111.14366258432101</c:v>
                </c:pt>
                <c:pt idx="633">
                  <c:v>109.71484794789799</c:v>
                </c:pt>
                <c:pt idx="634">
                  <c:v>115.905491952468</c:v>
                </c:pt>
                <c:pt idx="635">
                  <c:v>118.999927868157</c:v>
                </c:pt>
                <c:pt idx="636">
                  <c:v>117.333420502295</c:v>
                </c:pt>
                <c:pt idx="637">
                  <c:v>120.904127963458</c:v>
                </c:pt>
                <c:pt idx="638">
                  <c:v>122.808328058759</c:v>
                </c:pt>
                <c:pt idx="639">
                  <c:v>124.47483542462101</c:v>
                </c:pt>
                <c:pt idx="640">
                  <c:v>127.80740711304701</c:v>
                </c:pt>
                <c:pt idx="641">
                  <c:v>125.90276397444801</c:v>
                </c:pt>
                <c:pt idx="642">
                  <c:v>130.66415029929601</c:v>
                </c:pt>
                <c:pt idx="643">
                  <c:v>133.282757712809</c:v>
                </c:pt>
                <c:pt idx="644">
                  <c:v>135.425093580847</c:v>
                </c:pt>
                <c:pt idx="645">
                  <c:v>137.80467913502599</c:v>
                </c:pt>
                <c:pt idx="646">
                  <c:v>138.755302371683</c:v>
                </c:pt>
                <c:pt idx="647">
                  <c:v>136.135070466077</c:v>
                </c:pt>
                <c:pt idx="648">
                  <c:v>133.99140546814499</c:v>
                </c:pt>
                <c:pt idx="649">
                  <c:v>132.086319286247</c:v>
                </c:pt>
                <c:pt idx="650">
                  <c:v>130.41892583378899</c:v>
                </c:pt>
                <c:pt idx="651">
                  <c:v>128.27526083585701</c:v>
                </c:pt>
                <c:pt idx="652">
                  <c:v>126.370174653959</c:v>
                </c:pt>
                <c:pt idx="653">
                  <c:v>124.702781201501</c:v>
                </c:pt>
                <c:pt idx="654">
                  <c:v>122.559116203569</c:v>
                </c:pt>
                <c:pt idx="655">
                  <c:v>120.654030021672</c:v>
                </c:pt>
                <c:pt idx="656">
                  <c:v>118.986636569213</c:v>
                </c:pt>
                <c:pt idx="657">
                  <c:v>116.842971571281</c:v>
                </c:pt>
                <c:pt idx="658">
                  <c:v>114.93788538938399</c:v>
                </c:pt>
                <c:pt idx="659">
                  <c:v>113.270491936925</c:v>
                </c:pt>
                <c:pt idx="660">
                  <c:v>111.12682693899301</c:v>
                </c:pt>
                <c:pt idx="661">
                  <c:v>109.221740757096</c:v>
                </c:pt>
                <c:pt idx="662">
                  <c:v>107.316654575198</c:v>
                </c:pt>
                <c:pt idx="663">
                  <c:v>105.64926112274</c:v>
                </c:pt>
                <c:pt idx="664">
                  <c:v>103.50559612480799</c:v>
                </c:pt>
                <c:pt idx="665">
                  <c:v>101.60050994290999</c:v>
                </c:pt>
                <c:pt idx="666">
                  <c:v>99.6954237610136</c:v>
                </c:pt>
                <c:pt idx="667">
                  <c:v>98.028030308555401</c:v>
                </c:pt>
                <c:pt idx="668">
                  <c:v>95.884365310622897</c:v>
                </c:pt>
                <c:pt idx="669">
                  <c:v>93.979279128725693</c:v>
                </c:pt>
                <c:pt idx="670">
                  <c:v>92.074192946828404</c:v>
                </c:pt>
                <c:pt idx="671">
                  <c:v>90.168663721633095</c:v>
                </c:pt>
                <c:pt idx="672">
                  <c:v>88.263134496437701</c:v>
                </c:pt>
                <c:pt idx="673">
                  <c:v>86.358048314540497</c:v>
                </c:pt>
                <c:pt idx="674">
                  <c:v>83.976247543870798</c:v>
                </c:pt>
                <c:pt idx="675">
                  <c:v>81.832139502640104</c:v>
                </c:pt>
                <c:pt idx="676">
                  <c:v>79.926167234146703</c:v>
                </c:pt>
                <c:pt idx="677">
                  <c:v>77.304901560845494</c:v>
                </c:pt>
                <c:pt idx="678">
                  <c:v>75.160793519614899</c:v>
                </c:pt>
                <c:pt idx="679">
                  <c:v>72.539527846313703</c:v>
                </c:pt>
                <c:pt idx="680">
                  <c:v>70.395419805083094</c:v>
                </c:pt>
                <c:pt idx="681">
                  <c:v>69.203411811502903</c:v>
                </c:pt>
                <c:pt idx="682">
                  <c:v>67.773711088483793</c:v>
                </c:pt>
                <c:pt idx="683">
                  <c:v>66.105431549429298</c:v>
                </c:pt>
                <c:pt idx="684">
                  <c:v>66.103659376236905</c:v>
                </c:pt>
                <c:pt idx="685">
                  <c:v>67.054430293993093</c:v>
                </c:pt>
                <c:pt idx="686">
                  <c:v>67.291236936835801</c:v>
                </c:pt>
                <c:pt idx="687">
                  <c:v>65.386150754938598</c:v>
                </c:pt>
                <c:pt idx="688">
                  <c:v>63.480178486445197</c:v>
                </c:pt>
                <c:pt idx="689">
                  <c:v>62.051363850022199</c:v>
                </c:pt>
                <c:pt idx="690">
                  <c:v>60.621663127003103</c:v>
                </c:pt>
                <c:pt idx="691">
                  <c:v>58.954269674544797</c:v>
                </c:pt>
                <c:pt idx="692">
                  <c:v>56.810161633314202</c:v>
                </c:pt>
                <c:pt idx="693">
                  <c:v>57.046525232858897</c:v>
                </c:pt>
                <c:pt idx="694">
                  <c:v>57.759160377877897</c:v>
                </c:pt>
                <c:pt idx="695">
                  <c:v>57.757831247983503</c:v>
                </c:pt>
                <c:pt idx="696">
                  <c:v>55.851415936191998</c:v>
                </c:pt>
                <c:pt idx="697">
                  <c:v>53.944557581102202</c:v>
                </c:pt>
                <c:pt idx="698">
                  <c:v>51.561427680538202</c:v>
                </c:pt>
                <c:pt idx="699">
                  <c:v>50.130840870922803</c:v>
                </c:pt>
                <c:pt idx="700">
                  <c:v>50.605340243204701</c:v>
                </c:pt>
                <c:pt idx="701">
                  <c:v>51.079839615486598</c:v>
                </c:pt>
                <c:pt idx="702">
                  <c:v>48.696709714922498</c:v>
                </c:pt>
                <c:pt idx="703">
                  <c:v>46.313579814358398</c:v>
                </c:pt>
                <c:pt idx="704">
                  <c:v>48.455029595800497</c:v>
                </c:pt>
                <c:pt idx="705">
                  <c:v>46.788522229938501</c:v>
                </c:pt>
                <c:pt idx="706">
                  <c:v>50.359229691101397</c:v>
                </c:pt>
                <c:pt idx="707">
                  <c:v>52.183903514390799</c:v>
                </c:pt>
                <c:pt idx="708">
                  <c:v>52.023964883770901</c:v>
                </c:pt>
                <c:pt idx="709">
                  <c:v>50.595150247348002</c:v>
                </c:pt>
                <c:pt idx="710">
                  <c:v>49.1654495243288</c:v>
                </c:pt>
                <c:pt idx="711">
                  <c:v>47.4980560718706</c:v>
                </c:pt>
                <c:pt idx="712">
                  <c:v>45.8306626194125</c:v>
                </c:pt>
                <c:pt idx="713">
                  <c:v>43.924247307620803</c:v>
                </c:pt>
                <c:pt idx="714">
                  <c:v>42.493660498005497</c:v>
                </c:pt>
                <c:pt idx="715">
                  <c:v>42.253752552075902</c:v>
                </c:pt>
                <c:pt idx="716">
                  <c:v>44.871473878992099</c:v>
                </c:pt>
                <c:pt idx="717">
                  <c:v>47.409668933896597</c:v>
                </c:pt>
                <c:pt idx="718">
                  <c:v>47.249730303276898</c:v>
                </c:pt>
                <c:pt idx="719">
                  <c:v>45.343314991485201</c:v>
                </c:pt>
                <c:pt idx="720">
                  <c:v>43.436456636395498</c:v>
                </c:pt>
                <c:pt idx="721">
                  <c:v>42.482141372254503</c:v>
                </c:pt>
                <c:pt idx="722">
                  <c:v>41.765961880850497</c:v>
                </c:pt>
                <c:pt idx="723">
                  <c:v>41.049782389446598</c:v>
                </c:pt>
                <c:pt idx="724">
                  <c:v>40.809874443517003</c:v>
                </c:pt>
                <c:pt idx="725">
                  <c:v>40.093694952113097</c:v>
                </c:pt>
                <c:pt idx="726">
                  <c:v>39.139379687971903</c:v>
                </c:pt>
                <c:pt idx="727">
                  <c:v>38.185064423830902</c:v>
                </c:pt>
                <c:pt idx="728">
                  <c:v>37.2307491596898</c:v>
                </c:pt>
                <c:pt idx="729">
                  <c:v>35.800162350074402</c:v>
                </c:pt>
                <c:pt idx="730">
                  <c:v>33.893303994984699</c:v>
                </c:pt>
                <c:pt idx="731">
                  <c:v>32.700852958106502</c:v>
                </c:pt>
                <c:pt idx="732">
                  <c:v>31.2702661484911</c:v>
                </c:pt>
                <c:pt idx="733">
                  <c:v>29.601543566138499</c:v>
                </c:pt>
                <c:pt idx="734">
                  <c:v>26.742142120100102</c:v>
                </c:pt>
                <c:pt idx="735">
                  <c:v>25.0734195377477</c:v>
                </c:pt>
                <c:pt idx="736">
                  <c:v>24.5953758190809</c:v>
                </c:pt>
                <c:pt idx="737">
                  <c:v>24.3559109164493</c:v>
                </c:pt>
                <c:pt idx="738">
                  <c:v>26.2601110117504</c:v>
                </c:pt>
                <c:pt idx="739">
                  <c:v>28.1643111070514</c:v>
                </c:pt>
                <c:pt idx="740">
                  <c:v>30.068511202352401</c:v>
                </c:pt>
                <c:pt idx="741">
                  <c:v>32.448539799829597</c:v>
                </c:pt>
                <c:pt idx="742">
                  <c:v>34.113718035797199</c:v>
                </c:pt>
                <c:pt idx="743">
                  <c:v>34.826353180816199</c:v>
                </c:pt>
                <c:pt idx="744">
                  <c:v>34.348309462149402</c:v>
                </c:pt>
                <c:pt idx="745">
                  <c:v>33.632129970745602</c:v>
                </c:pt>
                <c:pt idx="746">
                  <c:v>34.345208159062601</c:v>
                </c:pt>
                <c:pt idx="747">
                  <c:v>36.248965211065602</c:v>
                </c:pt>
                <c:pt idx="748">
                  <c:v>37.199736128821698</c:v>
                </c:pt>
                <c:pt idx="749">
                  <c:v>35.292877773732002</c:v>
                </c:pt>
                <c:pt idx="750">
                  <c:v>33.386019418642299</c:v>
                </c:pt>
                <c:pt idx="751">
                  <c:v>31.2419113774117</c:v>
                </c:pt>
                <c:pt idx="752">
                  <c:v>29.0973602928829</c:v>
                </c:pt>
                <c:pt idx="753">
                  <c:v>27.190944981091299</c:v>
                </c:pt>
                <c:pt idx="754">
                  <c:v>27.427308580636002</c:v>
                </c:pt>
                <c:pt idx="755">
                  <c:v>28.139943725655002</c:v>
                </c:pt>
                <c:pt idx="756">
                  <c:v>27.9000357797254</c:v>
                </c:pt>
                <c:pt idx="757">
                  <c:v>26.7075847428471</c:v>
                </c:pt>
                <c:pt idx="758">
                  <c:v>27.4202198878662</c:v>
                </c:pt>
                <c:pt idx="759">
                  <c:v>28.847262351096699</c:v>
                </c:pt>
                <c:pt idx="760">
                  <c:v>31.464983678012899</c:v>
                </c:pt>
                <c:pt idx="761">
                  <c:v>34.320840777666298</c:v>
                </c:pt>
                <c:pt idx="762">
                  <c:v>35.9860190136339</c:v>
                </c:pt>
                <c:pt idx="763">
                  <c:v>36.460518385915798</c:v>
                </c:pt>
                <c:pt idx="764">
                  <c:v>36.458746212723298</c:v>
                </c:pt>
                <c:pt idx="765">
                  <c:v>35.742566721319399</c:v>
                </c:pt>
                <c:pt idx="766">
                  <c:v>35.264523002652602</c:v>
                </c:pt>
                <c:pt idx="767">
                  <c:v>35.977158147671602</c:v>
                </c:pt>
                <c:pt idx="768">
                  <c:v>35.737250201742</c:v>
                </c:pt>
                <c:pt idx="769">
                  <c:v>35.259206483075197</c:v>
                </c:pt>
                <c:pt idx="770">
                  <c:v>35.257434309882797</c:v>
                </c:pt>
                <c:pt idx="771">
                  <c:v>35.970069454901797</c:v>
                </c:pt>
                <c:pt idx="772">
                  <c:v>36.920840372657899</c:v>
                </c:pt>
                <c:pt idx="773">
                  <c:v>38.586018608625501</c:v>
                </c:pt>
                <c:pt idx="774">
                  <c:v>39.774925299118898</c:v>
                </c:pt>
                <c:pt idx="775">
                  <c:v>41.201967762349398</c:v>
                </c:pt>
                <c:pt idx="776">
                  <c:v>42.1527386801055</c:v>
                </c:pt>
                <c:pt idx="777">
                  <c:v>41.198423415964498</c:v>
                </c:pt>
                <c:pt idx="778">
                  <c:v>39.767836606349</c:v>
                </c:pt>
                <c:pt idx="779">
                  <c:v>42.623693706002399</c:v>
                </c:pt>
                <c:pt idx="780">
                  <c:v>40.480914794666099</c:v>
                </c:pt>
                <c:pt idx="781">
                  <c:v>39.052100158243199</c:v>
                </c:pt>
                <c:pt idx="782">
                  <c:v>46.432979983200703</c:v>
                </c:pt>
                <c:pt idx="783">
                  <c:v>44.290201071864402</c:v>
                </c:pt>
                <c:pt idx="784">
                  <c:v>50.2422662603989</c:v>
                </c:pt>
                <c:pt idx="785">
                  <c:v>48.099487349062699</c:v>
                </c:pt>
                <c:pt idx="786">
                  <c:v>53.813416764860001</c:v>
                </c:pt>
                <c:pt idx="787">
                  <c:v>51.908773626260903</c:v>
                </c:pt>
                <c:pt idx="788">
                  <c:v>53.097237273456102</c:v>
                </c:pt>
                <c:pt idx="789">
                  <c:v>52.1429220093151</c:v>
                </c:pt>
                <c:pt idx="790">
                  <c:v>51.426742517911102</c:v>
                </c:pt>
                <c:pt idx="791">
                  <c:v>51.1868345719814</c:v>
                </c:pt>
                <c:pt idx="792">
                  <c:v>50.232519307840299</c:v>
                </c:pt>
                <c:pt idx="793">
                  <c:v>49.040068270962102</c:v>
                </c:pt>
                <c:pt idx="794">
                  <c:v>48.085753006821101</c:v>
                </c:pt>
                <c:pt idx="795">
                  <c:v>47.607709288154297</c:v>
                </c:pt>
                <c:pt idx="796">
                  <c:v>46.653394024013203</c:v>
                </c:pt>
                <c:pt idx="797">
                  <c:v>45.937214532609303</c:v>
                </c:pt>
                <c:pt idx="798">
                  <c:v>45.697306586679701</c:v>
                </c:pt>
                <c:pt idx="799">
                  <c:v>46.648077504435797</c:v>
                </c:pt>
                <c:pt idx="800">
                  <c:v>46.8844411039805</c:v>
                </c:pt>
                <c:pt idx="801">
                  <c:v>45.215718521627899</c:v>
                </c:pt>
                <c:pt idx="802">
                  <c:v>43.7851317120125</c:v>
                </c:pt>
                <c:pt idx="803">
                  <c:v>41.4020018114485</c:v>
                </c:pt>
                <c:pt idx="804">
                  <c:v>39.018871910884499</c:v>
                </c:pt>
                <c:pt idx="805">
                  <c:v>37.112456599092901</c:v>
                </c:pt>
                <c:pt idx="806">
                  <c:v>35.206041287301296</c:v>
                </c:pt>
                <c:pt idx="807">
                  <c:v>34.0135902504231</c:v>
                </c:pt>
                <c:pt idx="808">
                  <c:v>34.249953849967802</c:v>
                </c:pt>
                <c:pt idx="809">
                  <c:v>34.962588994986803</c:v>
                </c:pt>
                <c:pt idx="810">
                  <c:v>35.198952594531498</c:v>
                </c:pt>
                <c:pt idx="811">
                  <c:v>36.150166555585798</c:v>
                </c:pt>
              </c:numCache>
            </c:numRef>
          </c:val>
          <c:smooth val="1"/>
          <c:extLst>
            <c:ext xmlns:c16="http://schemas.microsoft.com/office/drawing/2014/chart" uri="{C3380CC4-5D6E-409C-BE32-E72D297353CC}">
              <c16:uniqueId val="{00000000-DB26-4C99-8157-ECF6950913A0}"/>
            </c:ext>
          </c:extLst>
        </c:ser>
        <c:dLbls>
          <c:showLegendKey val="0"/>
          <c:showVal val="0"/>
          <c:showCatName val="0"/>
          <c:showSerName val="0"/>
          <c:showPercent val="0"/>
          <c:showBubbleSize val="0"/>
        </c:dLbls>
        <c:smooth val="0"/>
        <c:axId val="958485648"/>
        <c:axId val="958487448"/>
      </c:lineChart>
      <c:dateAx>
        <c:axId val="958485648"/>
        <c:scaling>
          <c:orientation val="minMax"/>
        </c:scaling>
        <c:delete val="0"/>
        <c:axPos val="b"/>
        <c:numFmt formatCode="m\/yy" sourceLinked="0"/>
        <c:majorTickMark val="out"/>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fi-FI"/>
          </a:p>
        </c:txPr>
        <c:crossAx val="958487448"/>
        <c:crosses val="autoZero"/>
        <c:auto val="1"/>
        <c:lblOffset val="100"/>
        <c:baseTimeUnit val="days"/>
        <c:majorUnit val="3"/>
        <c:majorTimeUnit val="months"/>
      </c:dateAx>
      <c:valAx>
        <c:axId val="958487448"/>
        <c:scaling>
          <c:orientation val="minMax"/>
        </c:scaling>
        <c:delete val="0"/>
        <c:axPos val="l"/>
        <c:title>
          <c:tx>
            <c:rich>
              <a:bodyPr rot="0" spcFirstLastPara="1" vertOverflow="ellipsis" wrap="square" anchor="ctr" anchorCtr="1"/>
              <a:lstStyle/>
              <a:p>
                <a:pPr>
                  <a:defRPr sz="1100" b="1" i="0" u="none" strike="noStrike" kern="1200" baseline="0">
                    <a:solidFill>
                      <a:sysClr val="windowText" lastClr="000000"/>
                    </a:solidFill>
                    <a:latin typeface="+mn-lt"/>
                    <a:ea typeface="+mn-ea"/>
                    <a:cs typeface="+mn-cs"/>
                  </a:defRPr>
                </a:pPr>
                <a:r>
                  <a:rPr lang="fi-FI" sz="1100" b="1">
                    <a:solidFill>
                      <a:sysClr val="windowText" lastClr="000000"/>
                    </a:solidFill>
                  </a:rPr>
                  <a:t>EUR/MWh</a:t>
                </a:r>
              </a:p>
            </c:rich>
          </c:tx>
          <c:layout>
            <c:manualLayout>
              <c:xMode val="edge"/>
              <c:yMode val="edge"/>
              <c:x val="0"/>
              <c:y val="2.8913420253401514E-2"/>
            </c:manualLayout>
          </c:layout>
          <c:overlay val="0"/>
          <c:spPr>
            <a:noFill/>
            <a:ln>
              <a:noFill/>
            </a:ln>
            <a:effectLst/>
          </c:spPr>
          <c:txPr>
            <a:bodyPr rot="0" spcFirstLastPara="1" vertOverflow="ellipsis" wrap="square" anchor="ctr" anchorCtr="1"/>
            <a:lstStyle/>
            <a:p>
              <a:pPr>
                <a:defRPr sz="1100" b="1" i="0" u="none" strike="noStrike" kern="1200" baseline="0">
                  <a:solidFill>
                    <a:sysClr val="windowText" lastClr="000000"/>
                  </a:solidFill>
                  <a:latin typeface="+mn-lt"/>
                  <a:ea typeface="+mn-ea"/>
                  <a:cs typeface="+mn-cs"/>
                </a:defRPr>
              </a:pPr>
              <a:endParaRPr lang="fi-FI"/>
            </a:p>
          </c:txPr>
        </c:title>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i-FI"/>
          </a:p>
        </c:txPr>
        <c:crossAx val="958485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0">
                <a:solidFill>
                  <a:sysClr val="windowText" lastClr="000000"/>
                </a:solidFill>
              </a:rPr>
              <a:t>October's wind power production and electricity spot price</a:t>
            </a:r>
          </a:p>
        </c:rich>
      </c:tx>
      <c:overlay val="0"/>
      <c:spPr>
        <a:noFill/>
        <a:ln>
          <a:noFill/>
        </a:ln>
        <a:effectLst/>
      </c:spPr>
    </c:title>
    <c:autoTitleDeleted val="0"/>
    <c:plotArea>
      <c:layout>
        <c:manualLayout>
          <c:layoutTarget val="inner"/>
          <c:xMode val="edge"/>
          <c:yMode val="edge"/>
          <c:x val="4.4281614428168727E-2"/>
          <c:y val="8.4238410596026492E-2"/>
          <c:w val="0.90943862128242292"/>
          <c:h val="0.85084260162843883"/>
        </c:manualLayout>
      </c:layout>
      <c:lineChart>
        <c:grouping val="standard"/>
        <c:varyColors val="0"/>
        <c:ser>
          <c:idx val="0"/>
          <c:order val="0"/>
          <c:tx>
            <c:v>Wind power production</c:v>
          </c:tx>
          <c:spPr>
            <a:ln w="25400" cap="rnd">
              <a:solidFill>
                <a:schemeClr val="accent1"/>
              </a:solidFill>
              <a:round/>
            </a:ln>
            <a:effectLst/>
          </c:spPr>
          <c:marker>
            <c:symbol val="none"/>
          </c:marker>
          <c:val>
            <c:numRef>
              <c:f>'[Sähkön hintatilastot 2023.xlsx]2023 (2)'!$C$6553:$C$7297</c:f>
              <c:numCache>
                <c:formatCode>0</c:formatCode>
                <c:ptCount val="745"/>
                <c:pt idx="0">
                  <c:v>2023.9857971191286</c:v>
                </c:pt>
                <c:pt idx="1">
                  <c:v>1718.0000568230562</c:v>
                </c:pt>
                <c:pt idx="2">
                  <c:v>1933.7725627139325</c:v>
                </c:pt>
                <c:pt idx="3">
                  <c:v>2001.2563504182056</c:v>
                </c:pt>
                <c:pt idx="4">
                  <c:v>2141.1803274393519</c:v>
                </c:pt>
                <c:pt idx="5">
                  <c:v>2300.246903554329</c:v>
                </c:pt>
                <c:pt idx="6">
                  <c:v>2474.9718095779681</c:v>
                </c:pt>
                <c:pt idx="7">
                  <c:v>2487.7756121086099</c:v>
                </c:pt>
                <c:pt idx="8">
                  <c:v>2308.1391581968246</c:v>
                </c:pt>
                <c:pt idx="9">
                  <c:v>2332.3420605560918</c:v>
                </c:pt>
                <c:pt idx="10">
                  <c:v>2469.0303836624089</c:v>
                </c:pt>
                <c:pt idx="11">
                  <c:v>2870.5530676583203</c:v>
                </c:pt>
                <c:pt idx="12">
                  <c:v>2830.5531543846269</c:v>
                </c:pt>
                <c:pt idx="13">
                  <c:v>2243.3764567391113</c:v>
                </c:pt>
                <c:pt idx="14">
                  <c:v>1769.8773428310274</c:v>
                </c:pt>
                <c:pt idx="15">
                  <c:v>1790.5163989798805</c:v>
                </c:pt>
                <c:pt idx="16">
                  <c:v>1947.7443377321281</c:v>
                </c:pt>
                <c:pt idx="17">
                  <c:v>1704.9000627650275</c:v>
                </c:pt>
                <c:pt idx="18">
                  <c:v>1440.5044109774949</c:v>
                </c:pt>
                <c:pt idx="19">
                  <c:v>1181.1048957653713</c:v>
                </c:pt>
                <c:pt idx="20">
                  <c:v>938.6895097653105</c:v>
                </c:pt>
                <c:pt idx="21">
                  <c:v>790.74653620206288</c:v>
                </c:pt>
                <c:pt idx="22">
                  <c:v>734.53735952271506</c:v>
                </c:pt>
                <c:pt idx="23">
                  <c:v>748.50384762284068</c:v>
                </c:pt>
                <c:pt idx="24">
                  <c:v>901.97973709180383</c:v>
                </c:pt>
                <c:pt idx="25">
                  <c:v>968.63238163856988</c:v>
                </c:pt>
                <c:pt idx="26">
                  <c:v>980.34612816220442</c:v>
                </c:pt>
                <c:pt idx="27">
                  <c:v>1035.6888067957316</c:v>
                </c:pt>
                <c:pt idx="28">
                  <c:v>1024.6034748446095</c:v>
                </c:pt>
                <c:pt idx="29">
                  <c:v>932.72823938976251</c:v>
                </c:pt>
                <c:pt idx="30">
                  <c:v>801.93651750155175</c:v>
                </c:pt>
                <c:pt idx="31">
                  <c:v>589.3176882674835</c:v>
                </c:pt>
                <c:pt idx="32">
                  <c:v>379.36147689070009</c:v>
                </c:pt>
                <c:pt idx="33">
                  <c:v>180.14583575602379</c:v>
                </c:pt>
                <c:pt idx="34">
                  <c:v>79.238581411388097</c:v>
                </c:pt>
                <c:pt idx="35">
                  <c:v>40.056299726281807</c:v>
                </c:pt>
                <c:pt idx="36">
                  <c:v>41.626347237637496</c:v>
                </c:pt>
                <c:pt idx="37">
                  <c:v>68.679094619237716</c:v>
                </c:pt>
                <c:pt idx="38">
                  <c:v>127.3963413903063</c:v>
                </c:pt>
                <c:pt idx="39">
                  <c:v>137.88347787975545</c:v>
                </c:pt>
                <c:pt idx="40">
                  <c:v>182.82978245411877</c:v>
                </c:pt>
                <c:pt idx="41">
                  <c:v>311.77052049448116</c:v>
                </c:pt>
                <c:pt idx="42">
                  <c:v>504.08917581943035</c:v>
                </c:pt>
                <c:pt idx="43">
                  <c:v>730.61310905205505</c:v>
                </c:pt>
                <c:pt idx="44">
                  <c:v>891.31808926600058</c:v>
                </c:pt>
                <c:pt idx="45">
                  <c:v>1040.9969015652143</c:v>
                </c:pt>
                <c:pt idx="46">
                  <c:v>1086.8331109591727</c:v>
                </c:pt>
                <c:pt idx="47">
                  <c:v>1131.1191553371452</c:v>
                </c:pt>
                <c:pt idx="48">
                  <c:v>1101.8441086975299</c:v>
                </c:pt>
                <c:pt idx="49">
                  <c:v>936.65248585669792</c:v>
                </c:pt>
                <c:pt idx="50">
                  <c:v>756.95966551094784</c:v>
                </c:pt>
                <c:pt idx="51">
                  <c:v>652.90027494246749</c:v>
                </c:pt>
                <c:pt idx="52">
                  <c:v>636.58525916237454</c:v>
                </c:pt>
                <c:pt idx="53">
                  <c:v>677.01843947573957</c:v>
                </c:pt>
                <c:pt idx="54">
                  <c:v>690.25133716522589</c:v>
                </c:pt>
                <c:pt idx="55">
                  <c:v>655.13893141651909</c:v>
                </c:pt>
                <c:pt idx="56">
                  <c:v>623.73003479740203</c:v>
                </c:pt>
                <c:pt idx="57">
                  <c:v>473.24150427087704</c:v>
                </c:pt>
                <c:pt idx="58">
                  <c:v>298.8383345372294</c:v>
                </c:pt>
                <c:pt idx="59">
                  <c:v>278.16928148424091</c:v>
                </c:pt>
                <c:pt idx="60">
                  <c:v>377.95651795032319</c:v>
                </c:pt>
                <c:pt idx="61">
                  <c:v>462.89460323319327</c:v>
                </c:pt>
                <c:pt idx="62">
                  <c:v>442.20906384405646</c:v>
                </c:pt>
                <c:pt idx="63">
                  <c:v>430.66216552827376</c:v>
                </c:pt>
                <c:pt idx="64">
                  <c:v>398.83112821959429</c:v>
                </c:pt>
                <c:pt idx="65">
                  <c:v>361.54701327345924</c:v>
                </c:pt>
                <c:pt idx="66">
                  <c:v>482.6811853818669</c:v>
                </c:pt>
                <c:pt idx="67">
                  <c:v>665.76463180279666</c:v>
                </c:pt>
                <c:pt idx="68">
                  <c:v>825.18041576273549</c:v>
                </c:pt>
                <c:pt idx="69">
                  <c:v>846.80066465029665</c:v>
                </c:pt>
                <c:pt idx="70">
                  <c:v>705.72501330269654</c:v>
                </c:pt>
                <c:pt idx="71">
                  <c:v>616.95784007256759</c:v>
                </c:pt>
                <c:pt idx="72">
                  <c:v>456.55484977987169</c:v>
                </c:pt>
                <c:pt idx="73">
                  <c:v>328.70338001373977</c:v>
                </c:pt>
                <c:pt idx="74">
                  <c:v>302.24733970926695</c:v>
                </c:pt>
                <c:pt idx="75">
                  <c:v>261.61187622524761</c:v>
                </c:pt>
                <c:pt idx="76">
                  <c:v>226.70787233900907</c:v>
                </c:pt>
                <c:pt idx="77">
                  <c:v>237.30321848874814</c:v>
                </c:pt>
                <c:pt idx="78">
                  <c:v>253.1905814517105</c:v>
                </c:pt>
                <c:pt idx="79">
                  <c:v>309.42581937410915</c:v>
                </c:pt>
                <c:pt idx="80">
                  <c:v>417.65961111189904</c:v>
                </c:pt>
                <c:pt idx="81">
                  <c:v>517.97628207587729</c:v>
                </c:pt>
                <c:pt idx="82">
                  <c:v>541.71382854533874</c:v>
                </c:pt>
                <c:pt idx="83">
                  <c:v>475.26856591225032</c:v>
                </c:pt>
                <c:pt idx="84">
                  <c:v>535.15423058521321</c:v>
                </c:pt>
                <c:pt idx="85">
                  <c:v>720.35824262808535</c:v>
                </c:pt>
                <c:pt idx="86">
                  <c:v>869.87355283211355</c:v>
                </c:pt>
                <c:pt idx="87">
                  <c:v>1089.5529830763078</c:v>
                </c:pt>
                <c:pt idx="88">
                  <c:v>1189.3493650498515</c:v>
                </c:pt>
                <c:pt idx="89">
                  <c:v>1126.6137622679628</c:v>
                </c:pt>
                <c:pt idx="90">
                  <c:v>1296.1676290157782</c:v>
                </c:pt>
                <c:pt idx="91">
                  <c:v>1611.6877515170054</c:v>
                </c:pt>
                <c:pt idx="92">
                  <c:v>2011.2448020140805</c:v>
                </c:pt>
                <c:pt idx="93">
                  <c:v>2201.1315450919155</c:v>
                </c:pt>
                <c:pt idx="94">
                  <c:v>2294.1500500547691</c:v>
                </c:pt>
                <c:pt idx="95">
                  <c:v>2012.9637780638061</c:v>
                </c:pt>
                <c:pt idx="96">
                  <c:v>1677.1654230641032</c:v>
                </c:pt>
                <c:pt idx="97">
                  <c:v>2242.6572146757908</c:v>
                </c:pt>
                <c:pt idx="98">
                  <c:v>1838.6861300947546</c:v>
                </c:pt>
                <c:pt idx="99">
                  <c:v>1803.297554443453</c:v>
                </c:pt>
                <c:pt idx="100">
                  <c:v>1936.4640854595236</c:v>
                </c:pt>
                <c:pt idx="101">
                  <c:v>2146.6785730936263</c:v>
                </c:pt>
                <c:pt idx="102">
                  <c:v>2266.3148808378855</c:v>
                </c:pt>
                <c:pt idx="103">
                  <c:v>1896.8044257011684</c:v>
                </c:pt>
                <c:pt idx="104">
                  <c:v>1541.850282338532</c:v>
                </c:pt>
                <c:pt idx="105">
                  <c:v>1214.1452460178973</c:v>
                </c:pt>
                <c:pt idx="106">
                  <c:v>810.82663939394877</c:v>
                </c:pt>
                <c:pt idx="107">
                  <c:v>833.752330648201</c:v>
                </c:pt>
                <c:pt idx="108">
                  <c:v>987.6801525199869</c:v>
                </c:pt>
                <c:pt idx="109">
                  <c:v>1030.7718518777824</c:v>
                </c:pt>
                <c:pt idx="110">
                  <c:v>1103.9266709674673</c:v>
                </c:pt>
                <c:pt idx="111">
                  <c:v>1353.5432707804448</c:v>
                </c:pt>
                <c:pt idx="112">
                  <c:v>1598.3199503357228</c:v>
                </c:pt>
                <c:pt idx="113">
                  <c:v>1675.2311647515282</c:v>
                </c:pt>
                <c:pt idx="114">
                  <c:v>2126.8312184122842</c:v>
                </c:pt>
                <c:pt idx="115">
                  <c:v>2681.8565427617386</c:v>
                </c:pt>
                <c:pt idx="116">
                  <c:v>3030.2728143747086</c:v>
                </c:pt>
                <c:pt idx="117">
                  <c:v>3085.6052855128769</c:v>
                </c:pt>
                <c:pt idx="118">
                  <c:v>3174.1258703581416</c:v>
                </c:pt>
                <c:pt idx="119">
                  <c:v>3173.422662210111</c:v>
                </c:pt>
                <c:pt idx="120">
                  <c:v>3134.3935460047214</c:v>
                </c:pt>
                <c:pt idx="121">
                  <c:v>3104.2013982465928</c:v>
                </c:pt>
                <c:pt idx="122">
                  <c:v>2931.5030193671205</c:v>
                </c:pt>
                <c:pt idx="123">
                  <c:v>2708.6870874428619</c:v>
                </c:pt>
                <c:pt idx="124">
                  <c:v>2336.4279313714683</c:v>
                </c:pt>
                <c:pt idx="125">
                  <c:v>1964.686372786781</c:v>
                </c:pt>
                <c:pt idx="126">
                  <c:v>1491.7897173059248</c:v>
                </c:pt>
                <c:pt idx="127">
                  <c:v>1128.1848847793194</c:v>
                </c:pt>
                <c:pt idx="128">
                  <c:v>908.25746384578918</c:v>
                </c:pt>
                <c:pt idx="129">
                  <c:v>886.74903497699609</c:v>
                </c:pt>
                <c:pt idx="130">
                  <c:v>922.43008369664881</c:v>
                </c:pt>
                <c:pt idx="131">
                  <c:v>880.79845354466568</c:v>
                </c:pt>
                <c:pt idx="132">
                  <c:v>1286.3304561444947</c:v>
                </c:pt>
                <c:pt idx="133">
                  <c:v>1645.868208335263</c:v>
                </c:pt>
                <c:pt idx="134">
                  <c:v>1605.7580645213873</c:v>
                </c:pt>
                <c:pt idx="135">
                  <c:v>1669.6911962852821</c:v>
                </c:pt>
                <c:pt idx="136">
                  <c:v>1739.8791404874903</c:v>
                </c:pt>
                <c:pt idx="137">
                  <c:v>2066.1173803443889</c:v>
                </c:pt>
                <c:pt idx="138">
                  <c:v>2508.7947698408243</c:v>
                </c:pt>
                <c:pt idx="139">
                  <c:v>3076.0122507471251</c:v>
                </c:pt>
                <c:pt idx="140">
                  <c:v>3355.9926730158468</c:v>
                </c:pt>
                <c:pt idx="141">
                  <c:v>3221.1085802656953</c:v>
                </c:pt>
                <c:pt idx="142">
                  <c:v>3086.7867275302438</c:v>
                </c:pt>
                <c:pt idx="143">
                  <c:v>2429.3947322374202</c:v>
                </c:pt>
                <c:pt idx="144">
                  <c:v>2093.0088517015706</c:v>
                </c:pt>
                <c:pt idx="145">
                  <c:v>1822.2903251618554</c:v>
                </c:pt>
                <c:pt idx="146">
                  <c:v>1657.7574691282136</c:v>
                </c:pt>
                <c:pt idx="147">
                  <c:v>1685.6833607381395</c:v>
                </c:pt>
                <c:pt idx="148">
                  <c:v>1756.3217119241747</c:v>
                </c:pt>
                <c:pt idx="149">
                  <c:v>1880.4745130635158</c:v>
                </c:pt>
                <c:pt idx="150">
                  <c:v>1870.3900071146277</c:v>
                </c:pt>
                <c:pt idx="151">
                  <c:v>1883.1225343425695</c:v>
                </c:pt>
                <c:pt idx="152">
                  <c:v>1806.7358448576144</c:v>
                </c:pt>
                <c:pt idx="153">
                  <c:v>2090.268109170067</c:v>
                </c:pt>
                <c:pt idx="154">
                  <c:v>2385.3534635580904</c:v>
                </c:pt>
                <c:pt idx="155">
                  <c:v>2618.2415979861535</c:v>
                </c:pt>
                <c:pt idx="156">
                  <c:v>2651.4842914651995</c:v>
                </c:pt>
                <c:pt idx="157">
                  <c:v>2731.043210865831</c:v>
                </c:pt>
                <c:pt idx="158">
                  <c:v>2658.88319117223</c:v>
                </c:pt>
                <c:pt idx="159">
                  <c:v>2670.0284328534103</c:v>
                </c:pt>
                <c:pt idx="160">
                  <c:v>3127.1229776758851</c:v>
                </c:pt>
                <c:pt idx="161">
                  <c:v>4046.0092407906368</c:v>
                </c:pt>
                <c:pt idx="162">
                  <c:v>4275.9613860621766</c:v>
                </c:pt>
                <c:pt idx="163">
                  <c:v>4389.9733558568405</c:v>
                </c:pt>
                <c:pt idx="164">
                  <c:v>4386.0462907679239</c:v>
                </c:pt>
                <c:pt idx="165">
                  <c:v>4146.9246407125647</c:v>
                </c:pt>
                <c:pt idx="166">
                  <c:v>3353.1166376303518</c:v>
                </c:pt>
                <c:pt idx="167">
                  <c:v>2931.2601484403604</c:v>
                </c:pt>
                <c:pt idx="168">
                  <c:v>2682.7062692060481</c:v>
                </c:pt>
                <c:pt idx="169">
                  <c:v>2439.0216625339413</c:v>
                </c:pt>
                <c:pt idx="170">
                  <c:v>2364.7227421625062</c:v>
                </c:pt>
                <c:pt idx="171">
                  <c:v>2534.2068910564158</c:v>
                </c:pt>
                <c:pt idx="172">
                  <c:v>2857.2543367285234</c:v>
                </c:pt>
                <c:pt idx="173">
                  <c:v>3074.3513407123723</c:v>
                </c:pt>
                <c:pt idx="174">
                  <c:v>3112.5545606410819</c:v>
                </c:pt>
                <c:pt idx="175">
                  <c:v>3150.5348642054441</c:v>
                </c:pt>
                <c:pt idx="176">
                  <c:v>3174.9106193582315</c:v>
                </c:pt>
                <c:pt idx="177">
                  <c:v>3311.627265811886</c:v>
                </c:pt>
                <c:pt idx="178">
                  <c:v>2989.2769796611683</c:v>
                </c:pt>
                <c:pt idx="179">
                  <c:v>2717.9481443916088</c:v>
                </c:pt>
                <c:pt idx="180">
                  <c:v>2809.6379913918381</c:v>
                </c:pt>
                <c:pt idx="181">
                  <c:v>2845.9498288925724</c:v>
                </c:pt>
                <c:pt idx="182">
                  <c:v>2761.3748133494678</c:v>
                </c:pt>
                <c:pt idx="183">
                  <c:v>2586.6406997606418</c:v>
                </c:pt>
                <c:pt idx="184">
                  <c:v>2379.6094392722111</c:v>
                </c:pt>
                <c:pt idx="185">
                  <c:v>2014.0065971294096</c:v>
                </c:pt>
                <c:pt idx="186">
                  <c:v>2058.7928438125036</c:v>
                </c:pt>
                <c:pt idx="187">
                  <c:v>1986.5123780759122</c:v>
                </c:pt>
                <c:pt idx="188">
                  <c:v>1721.6533041974608</c:v>
                </c:pt>
                <c:pt idx="189">
                  <c:v>1489.3911540811994</c:v>
                </c:pt>
                <c:pt idx="190">
                  <c:v>1249.4850172696943</c:v>
                </c:pt>
                <c:pt idx="191">
                  <c:v>972.06956202014101</c:v>
                </c:pt>
                <c:pt idx="192">
                  <c:v>943.41564217369921</c:v>
                </c:pt>
                <c:pt idx="193">
                  <c:v>940.91379186783456</c:v>
                </c:pt>
                <c:pt idx="194">
                  <c:v>955.17965645810773</c:v>
                </c:pt>
                <c:pt idx="195">
                  <c:v>969.83473410754721</c:v>
                </c:pt>
                <c:pt idx="196">
                  <c:v>831.91372431433513</c:v>
                </c:pt>
                <c:pt idx="197">
                  <c:v>673.42604671035372</c:v>
                </c:pt>
                <c:pt idx="198">
                  <c:v>593.83873890186271</c:v>
                </c:pt>
                <c:pt idx="199">
                  <c:v>576.90547000178424</c:v>
                </c:pt>
                <c:pt idx="200">
                  <c:v>605.19022643992389</c:v>
                </c:pt>
                <c:pt idx="201">
                  <c:v>538.57320803379992</c:v>
                </c:pt>
                <c:pt idx="202">
                  <c:v>386.91675206348179</c:v>
                </c:pt>
                <c:pt idx="203">
                  <c:v>210.44946621913897</c:v>
                </c:pt>
                <c:pt idx="204">
                  <c:v>126.36916487593319</c:v>
                </c:pt>
                <c:pt idx="205">
                  <c:v>118.4550318814551</c:v>
                </c:pt>
                <c:pt idx="206">
                  <c:v>145.00070256313981</c:v>
                </c:pt>
                <c:pt idx="207">
                  <c:v>200.21394879426327</c:v>
                </c:pt>
                <c:pt idx="208">
                  <c:v>251.82122863335354</c:v>
                </c:pt>
                <c:pt idx="209">
                  <c:v>290.26738955400032</c:v>
                </c:pt>
                <c:pt idx="210">
                  <c:v>381.40183790359941</c:v>
                </c:pt>
                <c:pt idx="211">
                  <c:v>466.6341408777281</c:v>
                </c:pt>
                <c:pt idx="212">
                  <c:v>481.89436245253665</c:v>
                </c:pt>
                <c:pt idx="213">
                  <c:v>428.10068375119488</c:v>
                </c:pt>
                <c:pt idx="214">
                  <c:v>327.76254982163931</c:v>
                </c:pt>
                <c:pt idx="215">
                  <c:v>236.0845738642559</c:v>
                </c:pt>
                <c:pt idx="216">
                  <c:v>194.05762096967223</c:v>
                </c:pt>
                <c:pt idx="217">
                  <c:v>259.25811767935176</c:v>
                </c:pt>
                <c:pt idx="218">
                  <c:v>415.93716083032643</c:v>
                </c:pt>
                <c:pt idx="219">
                  <c:v>620.05984866599294</c:v>
                </c:pt>
                <c:pt idx="220">
                  <c:v>778.16259219126107</c:v>
                </c:pt>
                <c:pt idx="221">
                  <c:v>933.13792349178595</c:v>
                </c:pt>
                <c:pt idx="222">
                  <c:v>1011.4805554606663</c:v>
                </c:pt>
                <c:pt idx="223">
                  <c:v>1101.9412170309893</c:v>
                </c:pt>
                <c:pt idx="224">
                  <c:v>1156.5928958731138</c:v>
                </c:pt>
                <c:pt idx="225">
                  <c:v>1174.6622786247649</c:v>
                </c:pt>
                <c:pt idx="226">
                  <c:v>1087.0226773002016</c:v>
                </c:pt>
                <c:pt idx="227">
                  <c:v>815.40204258892129</c:v>
                </c:pt>
                <c:pt idx="228">
                  <c:v>603.37814978486381</c:v>
                </c:pt>
                <c:pt idx="229">
                  <c:v>564.08109833703827</c:v>
                </c:pt>
                <c:pt idx="230">
                  <c:v>684.62333480687244</c:v>
                </c:pt>
                <c:pt idx="231">
                  <c:v>1002.5657926464494</c:v>
                </c:pt>
                <c:pt idx="232">
                  <c:v>1270.732271184703</c:v>
                </c:pt>
                <c:pt idx="233">
                  <c:v>1463.1901780461458</c:v>
                </c:pt>
                <c:pt idx="234">
                  <c:v>1994.5083692176115</c:v>
                </c:pt>
                <c:pt idx="235">
                  <c:v>2301.7744285097638</c:v>
                </c:pt>
                <c:pt idx="236">
                  <c:v>2646.484108125353</c:v>
                </c:pt>
                <c:pt idx="237">
                  <c:v>2727.5584051815918</c:v>
                </c:pt>
                <c:pt idx="238">
                  <c:v>2797.8327427498343</c:v>
                </c:pt>
                <c:pt idx="239">
                  <c:v>2223.7254857405214</c:v>
                </c:pt>
                <c:pt idx="240">
                  <c:v>2427.1062113778289</c:v>
                </c:pt>
                <c:pt idx="241">
                  <c:v>2677.8097282778826</c:v>
                </c:pt>
                <c:pt idx="242">
                  <c:v>2834.4404694967643</c:v>
                </c:pt>
                <c:pt idx="243">
                  <c:v>2800.8011630749297</c:v>
                </c:pt>
                <c:pt idx="244">
                  <c:v>2882.4457266123554</c:v>
                </c:pt>
                <c:pt idx="245">
                  <c:v>3079.0347253553423</c:v>
                </c:pt>
                <c:pt idx="246">
                  <c:v>3243.2245833205693</c:v>
                </c:pt>
                <c:pt idx="247">
                  <c:v>3619.6705300864292</c:v>
                </c:pt>
                <c:pt idx="248">
                  <c:v>4319.665369987807</c:v>
                </c:pt>
                <c:pt idx="249">
                  <c:v>3916.9107049614295</c:v>
                </c:pt>
                <c:pt idx="250">
                  <c:v>3640.962830905592</c:v>
                </c:pt>
                <c:pt idx="251">
                  <c:v>3129.9142592204876</c:v>
                </c:pt>
                <c:pt idx="252">
                  <c:v>2844.0438568928835</c:v>
                </c:pt>
                <c:pt idx="253">
                  <c:v>2432.0088649922209</c:v>
                </c:pt>
                <c:pt idx="254">
                  <c:v>2054.7739753249598</c:v>
                </c:pt>
                <c:pt idx="255">
                  <c:v>2126.5719041894154</c:v>
                </c:pt>
                <c:pt idx="256">
                  <c:v>2658.7653535556892</c:v>
                </c:pt>
                <c:pt idx="257">
                  <c:v>2869.5912409345347</c:v>
                </c:pt>
                <c:pt idx="258">
                  <c:v>3093.5640850576924</c:v>
                </c:pt>
                <c:pt idx="259">
                  <c:v>3689.8764610205035</c:v>
                </c:pt>
                <c:pt idx="260">
                  <c:v>4147.0815887109075</c:v>
                </c:pt>
                <c:pt idx="261">
                  <c:v>3712.2216052302379</c:v>
                </c:pt>
                <c:pt idx="262">
                  <c:v>3406.8818398418989</c:v>
                </c:pt>
                <c:pt idx="263">
                  <c:v>3477.1465824846159</c:v>
                </c:pt>
                <c:pt idx="264">
                  <c:v>3375.650019945545</c:v>
                </c:pt>
                <c:pt idx="265">
                  <c:v>3233.726840198331</c:v>
                </c:pt>
                <c:pt idx="266">
                  <c:v>3171.480451499946</c:v>
                </c:pt>
                <c:pt idx="267">
                  <c:v>3075.837418111887</c:v>
                </c:pt>
                <c:pt idx="268">
                  <c:v>2972.0696528231165</c:v>
                </c:pt>
                <c:pt idx="269">
                  <c:v>2896.9914835679847</c:v>
                </c:pt>
                <c:pt idx="270">
                  <c:v>3204.1108824316411</c:v>
                </c:pt>
                <c:pt idx="271">
                  <c:v>3071.2897186879018</c:v>
                </c:pt>
                <c:pt idx="272">
                  <c:v>3474.1335136259431</c:v>
                </c:pt>
                <c:pt idx="273">
                  <c:v>3918.1700434407217</c:v>
                </c:pt>
                <c:pt idx="274">
                  <c:v>4051.495822594803</c:v>
                </c:pt>
                <c:pt idx="275">
                  <c:v>3630.1222796577695</c:v>
                </c:pt>
                <c:pt idx="276">
                  <c:v>3476.5377180983473</c:v>
                </c:pt>
                <c:pt idx="277">
                  <c:v>3583.3246369059484</c:v>
                </c:pt>
                <c:pt idx="278">
                  <c:v>3537.1459058867763</c:v>
                </c:pt>
                <c:pt idx="279">
                  <c:v>3524.5138170900645</c:v>
                </c:pt>
                <c:pt idx="280">
                  <c:v>3568.7233833254791</c:v>
                </c:pt>
                <c:pt idx="281">
                  <c:v>3593.3101547727715</c:v>
                </c:pt>
                <c:pt idx="282">
                  <c:v>3895.178177628658</c:v>
                </c:pt>
                <c:pt idx="283">
                  <c:v>4220.5635150868648</c:v>
                </c:pt>
                <c:pt idx="284">
                  <c:v>4503.6709291892666</c:v>
                </c:pt>
                <c:pt idx="285">
                  <c:v>4136.466405107697</c:v>
                </c:pt>
                <c:pt idx="286">
                  <c:v>3794.632205360841</c:v>
                </c:pt>
                <c:pt idx="287">
                  <c:v>3754.710053423375</c:v>
                </c:pt>
                <c:pt idx="288">
                  <c:v>3472.0040597358334</c:v>
                </c:pt>
                <c:pt idx="289">
                  <c:v>3523.2040286805372</c:v>
                </c:pt>
                <c:pt idx="290">
                  <c:v>3350.460565862461</c:v>
                </c:pt>
                <c:pt idx="291">
                  <c:v>3291.483174095707</c:v>
                </c:pt>
                <c:pt idx="292">
                  <c:v>3385.3758142086763</c:v>
                </c:pt>
                <c:pt idx="293">
                  <c:v>3454.8365419294892</c:v>
                </c:pt>
                <c:pt idx="294">
                  <c:v>2904.6220297604168</c:v>
                </c:pt>
                <c:pt idx="295">
                  <c:v>2400.2457578745057</c:v>
                </c:pt>
                <c:pt idx="296">
                  <c:v>1937.424407783865</c:v>
                </c:pt>
                <c:pt idx="297">
                  <c:v>1525.444334970796</c:v>
                </c:pt>
                <c:pt idx="298">
                  <c:v>1113.4616807564207</c:v>
                </c:pt>
                <c:pt idx="299">
                  <c:v>817.70685960775108</c:v>
                </c:pt>
                <c:pt idx="300">
                  <c:v>791.14600480127933</c:v>
                </c:pt>
                <c:pt idx="301">
                  <c:v>787.83142046269813</c:v>
                </c:pt>
                <c:pt idx="302">
                  <c:v>738.49545948131458</c:v>
                </c:pt>
                <c:pt idx="303">
                  <c:v>661.8488241859651</c:v>
                </c:pt>
                <c:pt idx="304">
                  <c:v>689.366387955508</c:v>
                </c:pt>
                <c:pt idx="305">
                  <c:v>883.99039079277065</c:v>
                </c:pt>
                <c:pt idx="306">
                  <c:v>1331.2749430279812</c:v>
                </c:pt>
                <c:pt idx="307">
                  <c:v>1964.946679933302</c:v>
                </c:pt>
                <c:pt idx="308">
                  <c:v>2438.059118142558</c:v>
                </c:pt>
                <c:pt idx="309">
                  <c:v>2550.8690497606103</c:v>
                </c:pt>
                <c:pt idx="310">
                  <c:v>2289.117017157153</c:v>
                </c:pt>
                <c:pt idx="311">
                  <c:v>2222.0826405102621</c:v>
                </c:pt>
                <c:pt idx="312">
                  <c:v>2520.6612164112134</c:v>
                </c:pt>
                <c:pt idx="313">
                  <c:v>2940.0659148624427</c:v>
                </c:pt>
                <c:pt idx="314">
                  <c:v>3002.9663369648438</c:v>
                </c:pt>
                <c:pt idx="315">
                  <c:v>3209.3862107206346</c:v>
                </c:pt>
                <c:pt idx="316">
                  <c:v>2944.3842289043805</c:v>
                </c:pt>
                <c:pt idx="317">
                  <c:v>2862.6825862700439</c:v>
                </c:pt>
                <c:pt idx="318">
                  <c:v>3171.6154660950956</c:v>
                </c:pt>
                <c:pt idx="319">
                  <c:v>3506.6760618061271</c:v>
                </c:pt>
                <c:pt idx="320">
                  <c:v>3598.0579513338898</c:v>
                </c:pt>
                <c:pt idx="321">
                  <c:v>3428.6224216672304</c:v>
                </c:pt>
                <c:pt idx="322">
                  <c:v>3485.4433794460724</c:v>
                </c:pt>
                <c:pt idx="323">
                  <c:v>3378.8739829851229</c:v>
                </c:pt>
                <c:pt idx="324">
                  <c:v>3122.0108451971591</c:v>
                </c:pt>
                <c:pt idx="325">
                  <c:v>2926.1606807428452</c:v>
                </c:pt>
                <c:pt idx="326">
                  <c:v>2953.3162968163838</c:v>
                </c:pt>
                <c:pt idx="327">
                  <c:v>3063.480651429129</c:v>
                </c:pt>
                <c:pt idx="328">
                  <c:v>3141.8026421968639</c:v>
                </c:pt>
                <c:pt idx="329">
                  <c:v>3178.8114890793263</c:v>
                </c:pt>
                <c:pt idx="330">
                  <c:v>4007.3581662524043</c:v>
                </c:pt>
                <c:pt idx="331">
                  <c:v>4215.0917450611169</c:v>
                </c:pt>
                <c:pt idx="332">
                  <c:v>4206.8044809674557</c:v>
                </c:pt>
                <c:pt idx="333">
                  <c:v>3490.0511617611983</c:v>
                </c:pt>
                <c:pt idx="334">
                  <c:v>3210.6210023656317</c:v>
                </c:pt>
                <c:pt idx="335">
                  <c:v>2989.5957071522721</c:v>
                </c:pt>
                <c:pt idx="336">
                  <c:v>2850.8717944716086</c:v>
                </c:pt>
                <c:pt idx="337">
                  <c:v>2385.9963786194485</c:v>
                </c:pt>
                <c:pt idx="338">
                  <c:v>2174.0291114905117</c:v>
                </c:pt>
                <c:pt idx="339">
                  <c:v>2115.9304481466929</c:v>
                </c:pt>
                <c:pt idx="340">
                  <c:v>2035.9422984615153</c:v>
                </c:pt>
                <c:pt idx="341">
                  <c:v>1822.3266669682348</c:v>
                </c:pt>
                <c:pt idx="342">
                  <c:v>1769.7040386175804</c:v>
                </c:pt>
                <c:pt idx="343">
                  <c:v>1587.3041520671875</c:v>
                </c:pt>
                <c:pt idx="344">
                  <c:v>1983.4943015589461</c:v>
                </c:pt>
                <c:pt idx="345">
                  <c:v>2372.297244220787</c:v>
                </c:pt>
                <c:pt idx="346">
                  <c:v>2640.551496409063</c:v>
                </c:pt>
                <c:pt idx="347">
                  <c:v>2879.9700766789642</c:v>
                </c:pt>
                <c:pt idx="348">
                  <c:v>2922.5408254308677</c:v>
                </c:pt>
                <c:pt idx="349">
                  <c:v>3055.3599652919229</c:v>
                </c:pt>
                <c:pt idx="350">
                  <c:v>3132.2964412068304</c:v>
                </c:pt>
                <c:pt idx="351">
                  <c:v>3333.3187509658342</c:v>
                </c:pt>
                <c:pt idx="352">
                  <c:v>3402.0815214231684</c:v>
                </c:pt>
                <c:pt idx="353">
                  <c:v>3611.7977315426556</c:v>
                </c:pt>
                <c:pt idx="354">
                  <c:v>4006.5042088723358</c:v>
                </c:pt>
                <c:pt idx="355">
                  <c:v>4484.4728344715304</c:v>
                </c:pt>
                <c:pt idx="356">
                  <c:v>3944.285793195404</c:v>
                </c:pt>
                <c:pt idx="357">
                  <c:v>3718.3507797959496</c:v>
                </c:pt>
                <c:pt idx="358">
                  <c:v>3446.2477773698884</c:v>
                </c:pt>
                <c:pt idx="359">
                  <c:v>3662.6541469021854</c:v>
                </c:pt>
                <c:pt idx="360">
                  <c:v>3493.5485631624001</c:v>
                </c:pt>
                <c:pt idx="361">
                  <c:v>3411.4856955043178</c:v>
                </c:pt>
                <c:pt idx="362">
                  <c:v>3287.2338021860774</c:v>
                </c:pt>
                <c:pt idx="363">
                  <c:v>3162.312488150018</c:v>
                </c:pt>
                <c:pt idx="364">
                  <c:v>3162.995523532657</c:v>
                </c:pt>
                <c:pt idx="365">
                  <c:v>3207.0011570629649</c:v>
                </c:pt>
                <c:pt idx="366">
                  <c:v>3466.0676124515644</c:v>
                </c:pt>
                <c:pt idx="367">
                  <c:v>4555.6945232979897</c:v>
                </c:pt>
                <c:pt idx="368">
                  <c:v>4529.7009241719552</c:v>
                </c:pt>
                <c:pt idx="369">
                  <c:v>4412.4174701318798</c:v>
                </c:pt>
                <c:pt idx="370">
                  <c:v>4278.5177590869207</c:v>
                </c:pt>
                <c:pt idx="371">
                  <c:v>4158.227648152797</c:v>
                </c:pt>
                <c:pt idx="372">
                  <c:v>3817.4695164008244</c:v>
                </c:pt>
                <c:pt idx="373">
                  <c:v>3545.0057183504568</c:v>
                </c:pt>
                <c:pt idx="374">
                  <c:v>3441.4251552034575</c:v>
                </c:pt>
                <c:pt idx="375">
                  <c:v>3449.0274791425959</c:v>
                </c:pt>
                <c:pt idx="376">
                  <c:v>3403.9036804571997</c:v>
                </c:pt>
                <c:pt idx="377">
                  <c:v>3514.5045391207914</c:v>
                </c:pt>
                <c:pt idx="378">
                  <c:v>3531.3385827181351</c:v>
                </c:pt>
                <c:pt idx="379">
                  <c:v>3541.0763331032549</c:v>
                </c:pt>
                <c:pt idx="380">
                  <c:v>3496.0007702884991</c:v>
                </c:pt>
                <c:pt idx="381">
                  <c:v>3384.1005308969588</c:v>
                </c:pt>
                <c:pt idx="382">
                  <c:v>3213.1139243660855</c:v>
                </c:pt>
                <c:pt idx="383">
                  <c:v>2988.0408107349772</c:v>
                </c:pt>
                <c:pt idx="384">
                  <c:v>2945.0890675691703</c:v>
                </c:pt>
                <c:pt idx="385">
                  <c:v>2777.5878552700242</c:v>
                </c:pt>
                <c:pt idx="386">
                  <c:v>2531.4805599308916</c:v>
                </c:pt>
                <c:pt idx="387">
                  <c:v>2294.4880955161038</c:v>
                </c:pt>
                <c:pt idx="388">
                  <c:v>2147.0550643185106</c:v>
                </c:pt>
                <c:pt idx="389">
                  <c:v>1981.2422005783603</c:v>
                </c:pt>
                <c:pt idx="390">
                  <c:v>1710.8948763435978</c:v>
                </c:pt>
                <c:pt idx="391">
                  <c:v>1619.2313528303671</c:v>
                </c:pt>
                <c:pt idx="392">
                  <c:v>1411.8801707400316</c:v>
                </c:pt>
                <c:pt idx="393">
                  <c:v>1097.8214907220861</c:v>
                </c:pt>
                <c:pt idx="394">
                  <c:v>755.92709698073884</c:v>
                </c:pt>
                <c:pt idx="395">
                  <c:v>526.85366712002701</c:v>
                </c:pt>
                <c:pt idx="396">
                  <c:v>395.14798603602662</c:v>
                </c:pt>
                <c:pt idx="397">
                  <c:v>354.72816214726021</c:v>
                </c:pt>
                <c:pt idx="398">
                  <c:v>362.13752258521492</c:v>
                </c:pt>
                <c:pt idx="399">
                  <c:v>363.18389395529277</c:v>
                </c:pt>
                <c:pt idx="400">
                  <c:v>435.67607463629349</c:v>
                </c:pt>
                <c:pt idx="401">
                  <c:v>631.71241027334679</c:v>
                </c:pt>
                <c:pt idx="402">
                  <c:v>978.95919699186959</c:v>
                </c:pt>
                <c:pt idx="403">
                  <c:v>1235.1294071951329</c:v>
                </c:pt>
                <c:pt idx="404">
                  <c:v>1375.6046320056387</c:v>
                </c:pt>
                <c:pt idx="405">
                  <c:v>1480.2948694092036</c:v>
                </c:pt>
                <c:pt idx="406">
                  <c:v>1641.2428306523304</c:v>
                </c:pt>
                <c:pt idx="407">
                  <c:v>1709.1610074400369</c:v>
                </c:pt>
                <c:pt idx="408">
                  <c:v>1885.2526108118238</c:v>
                </c:pt>
                <c:pt idx="409" formatCode="General">
                  <c:v>1860.8029469066112</c:v>
                </c:pt>
                <c:pt idx="410" formatCode="General">
                  <c:v>1954.1412333410181</c:v>
                </c:pt>
                <c:pt idx="411" formatCode="General">
                  <c:v>2110.0359478829641</c:v>
                </c:pt>
                <c:pt idx="412" formatCode="General">
                  <c:v>2346.0519199314886</c:v>
                </c:pt>
                <c:pt idx="413" formatCode="General">
                  <c:v>2525.3883047088034</c:v>
                </c:pt>
                <c:pt idx="414" formatCode="General">
                  <c:v>2703.2694407644854</c:v>
                </c:pt>
                <c:pt idx="415" formatCode="General">
                  <c:v>2617.4021190744456</c:v>
                </c:pt>
                <c:pt idx="416" formatCode="General">
                  <c:v>2397.0329782381045</c:v>
                </c:pt>
                <c:pt idx="417" formatCode="General">
                  <c:v>2183.0058229314382</c:v>
                </c:pt>
                <c:pt idx="418" formatCode="General">
                  <c:v>1879.7673071966724</c:v>
                </c:pt>
                <c:pt idx="419" formatCode="General">
                  <c:v>1610.7021466740086</c:v>
                </c:pt>
                <c:pt idx="420" formatCode="General">
                  <c:v>1479.5002772526752</c:v>
                </c:pt>
                <c:pt idx="421" formatCode="General">
                  <c:v>1628.9784419026519</c:v>
                </c:pt>
                <c:pt idx="422" formatCode="General">
                  <c:v>1723.6814508481471</c:v>
                </c:pt>
                <c:pt idx="423" formatCode="General">
                  <c:v>1801.545263402995</c:v>
                </c:pt>
                <c:pt idx="424" formatCode="General">
                  <c:v>1885.2442880697272</c:v>
                </c:pt>
                <c:pt idx="425" formatCode="General">
                  <c:v>2145.2709586830401</c:v>
                </c:pt>
                <c:pt idx="426" formatCode="General">
                  <c:v>2610.1353032363045</c:v>
                </c:pt>
                <c:pt idx="427" formatCode="General">
                  <c:v>2943.3157699877179</c:v>
                </c:pt>
                <c:pt idx="428" formatCode="General">
                  <c:v>2879.5594456961217</c:v>
                </c:pt>
                <c:pt idx="429" formatCode="General">
                  <c:v>2552.3920194786083</c:v>
                </c:pt>
                <c:pt idx="430" formatCode="General">
                  <c:v>2279.9968362560767</c:v>
                </c:pt>
                <c:pt idx="431" formatCode="General">
                  <c:v>2374.3585937579242</c:v>
                </c:pt>
                <c:pt idx="432" formatCode="General">
                  <c:v>2484.4575275139709</c:v>
                </c:pt>
                <c:pt idx="433" formatCode="General">
                  <c:v>2434.300658896509</c:v>
                </c:pt>
                <c:pt idx="434" formatCode="General">
                  <c:v>2515.7251797427739</c:v>
                </c:pt>
                <c:pt idx="435" formatCode="General">
                  <c:v>2819.4033834902175</c:v>
                </c:pt>
                <c:pt idx="436" formatCode="General">
                  <c:v>3010.036692048539</c:v>
                </c:pt>
                <c:pt idx="437" formatCode="General">
                  <c:v>3133.4560549187686</c:v>
                </c:pt>
                <c:pt idx="438" formatCode="General">
                  <c:v>3227.3443599991419</c:v>
                </c:pt>
                <c:pt idx="439" formatCode="General">
                  <c:v>3276.585568838876</c:v>
                </c:pt>
                <c:pt idx="440" formatCode="General">
                  <c:v>3106.8421837947244</c:v>
                </c:pt>
                <c:pt idx="441" formatCode="General">
                  <c:v>2639.4502579998075</c:v>
                </c:pt>
                <c:pt idx="442" formatCode="General">
                  <c:v>2058.0511468608847</c:v>
                </c:pt>
                <c:pt idx="443" formatCode="General">
                  <c:v>1507.9632104368582</c:v>
                </c:pt>
                <c:pt idx="444" formatCode="General">
                  <c:v>1234.5131949736601</c:v>
                </c:pt>
                <c:pt idx="445" formatCode="General">
                  <c:v>1266.8173513937566</c:v>
                </c:pt>
                <c:pt idx="446" formatCode="General">
                  <c:v>1359.4062407135925</c:v>
                </c:pt>
                <c:pt idx="447" formatCode="General">
                  <c:v>1431.7272621764937</c:v>
                </c:pt>
                <c:pt idx="448" formatCode="General">
                  <c:v>1540.6281414617072</c:v>
                </c:pt>
                <c:pt idx="449" formatCode="General">
                  <c:v>2008.608662788115</c:v>
                </c:pt>
                <c:pt idx="450" formatCode="General">
                  <c:v>2927.8963653354213</c:v>
                </c:pt>
                <c:pt idx="451" formatCode="General">
                  <c:v>3329.9990048255704</c:v>
                </c:pt>
                <c:pt idx="452" formatCode="General">
                  <c:v>3385.7000688413136</c:v>
                </c:pt>
                <c:pt idx="453" formatCode="General">
                  <c:v>3111.2510670872448</c:v>
                </c:pt>
                <c:pt idx="454" formatCode="General">
                  <c:v>2935.8775406949758</c:v>
                </c:pt>
                <c:pt idx="455" formatCode="General">
                  <c:v>2692.7917110255139</c:v>
                </c:pt>
                <c:pt idx="456" formatCode="General">
                  <c:v>2427.5420738318421</c:v>
                </c:pt>
                <c:pt idx="457" formatCode="General">
                  <c:v>2189.0601318545937</c:v>
                </c:pt>
                <c:pt idx="458" formatCode="General">
                  <c:v>2026.1652815493419</c:v>
                </c:pt>
                <c:pt idx="459" formatCode="General">
                  <c:v>1795.5897473803423</c:v>
                </c:pt>
                <c:pt idx="460" formatCode="General">
                  <c:v>1604.7937374717151</c:v>
                </c:pt>
                <c:pt idx="461" formatCode="General">
                  <c:v>1558.785315880139</c:v>
                </c:pt>
                <c:pt idx="462" formatCode="General">
                  <c:v>1576.5227708613399</c:v>
                </c:pt>
                <c:pt idx="463" formatCode="General">
                  <c:v>1574.5540244667832</c:v>
                </c:pt>
                <c:pt idx="464" formatCode="General">
                  <c:v>1566.8126051364034</c:v>
                </c:pt>
                <c:pt idx="465" formatCode="General">
                  <c:v>1490.4233032212778</c:v>
                </c:pt>
                <c:pt idx="466" formatCode="General">
                  <c:v>1206.7758607662147</c:v>
                </c:pt>
                <c:pt idx="467" formatCode="General">
                  <c:v>837.5115996475098</c:v>
                </c:pt>
                <c:pt idx="468" formatCode="General">
                  <c:v>656.05864796799597</c:v>
                </c:pt>
                <c:pt idx="469" formatCode="General">
                  <c:v>691.94485753521587</c:v>
                </c:pt>
                <c:pt idx="470" formatCode="General">
                  <c:v>706.57889461200193</c:v>
                </c:pt>
                <c:pt idx="471" formatCode="General">
                  <c:v>699.14806520288323</c:v>
                </c:pt>
                <c:pt idx="472" formatCode="General">
                  <c:v>708.44408267309029</c:v>
                </c:pt>
                <c:pt idx="473" formatCode="General">
                  <c:v>859.69827043990495</c:v>
                </c:pt>
                <c:pt idx="474" formatCode="General">
                  <c:v>1219.8387553130219</c:v>
                </c:pt>
                <c:pt idx="475" formatCode="General">
                  <c:v>1446.1107892203645</c:v>
                </c:pt>
                <c:pt idx="476" formatCode="General">
                  <c:v>1464.0084882660203</c:v>
                </c:pt>
                <c:pt idx="477" formatCode="General">
                  <c:v>1451.3891112942781</c:v>
                </c:pt>
                <c:pt idx="478" formatCode="General">
                  <c:v>1467.4576798207911</c:v>
                </c:pt>
                <c:pt idx="479" formatCode="General">
                  <c:v>1429.6138341942249</c:v>
                </c:pt>
                <c:pt idx="480" formatCode="General">
                  <c:v>1446.7208387090548</c:v>
                </c:pt>
                <c:pt idx="481" formatCode="General">
                  <c:v>1533.8980559082493</c:v>
                </c:pt>
                <c:pt idx="482" formatCode="General">
                  <c:v>1625.0980312132408</c:v>
                </c:pt>
                <c:pt idx="483" formatCode="General">
                  <c:v>1636.5041956135703</c:v>
                </c:pt>
                <c:pt idx="484" formatCode="General">
                  <c:v>1642.3738227394633</c:v>
                </c:pt>
                <c:pt idx="485" formatCode="General">
                  <c:v>1770.2102885484064</c:v>
                </c:pt>
                <c:pt idx="486" formatCode="General">
                  <c:v>1893.794331609726</c:v>
                </c:pt>
                <c:pt idx="487" formatCode="General">
                  <c:v>1930.7140675982178</c:v>
                </c:pt>
                <c:pt idx="488" formatCode="General">
                  <c:v>1870.7669407510587</c:v>
                </c:pt>
                <c:pt idx="489" formatCode="General">
                  <c:v>1901.8814755448391</c:v>
                </c:pt>
                <c:pt idx="490" formatCode="General">
                  <c:v>1672.4206723363232</c:v>
                </c:pt>
                <c:pt idx="491" formatCode="General">
                  <c:v>1191.8305641452616</c:v>
                </c:pt>
                <c:pt idx="492" formatCode="General">
                  <c:v>663.19371625010024</c:v>
                </c:pt>
                <c:pt idx="493" formatCode="General">
                  <c:v>391.24113174788465</c:v>
                </c:pt>
                <c:pt idx="494" formatCode="General">
                  <c:v>339.06010819296336</c:v>
                </c:pt>
                <c:pt idx="495" formatCode="General">
                  <c:v>317.88638467842361</c:v>
                </c:pt>
                <c:pt idx="496" formatCode="General">
                  <c:v>363.36810131121246</c:v>
                </c:pt>
                <c:pt idx="497" formatCode="General">
                  <c:v>615.78852433547672</c:v>
                </c:pt>
                <c:pt idx="498" formatCode="General">
                  <c:v>934.45536702236609</c:v>
                </c:pt>
                <c:pt idx="499" formatCode="General">
                  <c:v>1107.6497102646808</c:v>
                </c:pt>
                <c:pt idx="500" formatCode="General">
                  <c:v>1308.2937721647179</c:v>
                </c:pt>
                <c:pt idx="501" formatCode="General">
                  <c:v>1403.517182204931</c:v>
                </c:pt>
                <c:pt idx="502" formatCode="General">
                  <c:v>1431.6564022601999</c:v>
                </c:pt>
                <c:pt idx="503" formatCode="General">
                  <c:v>1427.2410509509114</c:v>
                </c:pt>
                <c:pt idx="504" formatCode="General">
                  <c:v>1319.5807026496216</c:v>
                </c:pt>
                <c:pt idx="505" formatCode="General">
                  <c:v>1235.6610767721754</c:v>
                </c:pt>
                <c:pt idx="506" formatCode="General">
                  <c:v>1241.8852256862403</c:v>
                </c:pt>
                <c:pt idx="507" formatCode="General">
                  <c:v>1323.5589233251947</c:v>
                </c:pt>
                <c:pt idx="508" formatCode="General">
                  <c:v>1474.3016683306357</c:v>
                </c:pt>
                <c:pt idx="509" formatCode="General">
                  <c:v>1664.4108403193738</c:v>
                </c:pt>
                <c:pt idx="510" formatCode="General">
                  <c:v>1591.8150182276238</c:v>
                </c:pt>
                <c:pt idx="511" formatCode="General">
                  <c:v>1573.9636452760712</c:v>
                </c:pt>
                <c:pt idx="512" formatCode="General">
                  <c:v>1526.839721006133</c:v>
                </c:pt>
                <c:pt idx="513" formatCode="General">
                  <c:v>1397.4808299857104</c:v>
                </c:pt>
                <c:pt idx="514" formatCode="General">
                  <c:v>1309.5830054531757</c:v>
                </c:pt>
                <c:pt idx="515" formatCode="General">
                  <c:v>1025.7244386030529</c:v>
                </c:pt>
                <c:pt idx="516" formatCode="General">
                  <c:v>608.94341678466287</c:v>
                </c:pt>
                <c:pt idx="517" formatCode="General">
                  <c:v>313.97445767146684</c:v>
                </c:pt>
                <c:pt idx="518" formatCode="General">
                  <c:v>197.99920256232875</c:v>
                </c:pt>
                <c:pt idx="519" formatCode="General">
                  <c:v>167.30760519926704</c:v>
                </c:pt>
                <c:pt idx="520" formatCode="General">
                  <c:v>175.25361684834897</c:v>
                </c:pt>
                <c:pt idx="521" formatCode="General">
                  <c:v>228.48377934783963</c:v>
                </c:pt>
                <c:pt idx="522" formatCode="General">
                  <c:v>193.38618838034347</c:v>
                </c:pt>
                <c:pt idx="523" formatCode="General">
                  <c:v>142.96782951579962</c:v>
                </c:pt>
                <c:pt idx="524" formatCode="General">
                  <c:v>127.28653724677409</c:v>
                </c:pt>
                <c:pt idx="525" formatCode="General">
                  <c:v>104.29799052223591</c:v>
                </c:pt>
                <c:pt idx="526" formatCode="General">
                  <c:v>112.68038911322701</c:v>
                </c:pt>
                <c:pt idx="527" formatCode="General">
                  <c:v>105.70231787508899</c:v>
                </c:pt>
                <c:pt idx="528" formatCode="General">
                  <c:v>78.021831549468303</c:v>
                </c:pt>
                <c:pt idx="529" formatCode="General">
                  <c:v>88.49129960314022</c:v>
                </c:pt>
                <c:pt idx="530" formatCode="General">
                  <c:v>116.283320682165</c:v>
                </c:pt>
                <c:pt idx="531" formatCode="General">
                  <c:v>133.08520035954001</c:v>
                </c:pt>
                <c:pt idx="532" formatCode="General">
                  <c:v>153.09141081390001</c:v>
                </c:pt>
                <c:pt idx="533" formatCode="General">
                  <c:v>186.85663737090874</c:v>
                </c:pt>
                <c:pt idx="534" formatCode="General">
                  <c:v>250.54793917638807</c:v>
                </c:pt>
                <c:pt idx="535" formatCode="General">
                  <c:v>332.32375981361315</c:v>
                </c:pt>
                <c:pt idx="536" formatCode="General">
                  <c:v>430.99295323820201</c:v>
                </c:pt>
                <c:pt idx="537" formatCode="General">
                  <c:v>521.4661244454129</c:v>
                </c:pt>
                <c:pt idx="538" formatCode="General">
                  <c:v>588.74849078070872</c:v>
                </c:pt>
                <c:pt idx="539" formatCode="General">
                  <c:v>517.15088926753981</c:v>
                </c:pt>
                <c:pt idx="540" formatCode="General">
                  <c:v>266.55455707432895</c:v>
                </c:pt>
                <c:pt idx="541" formatCode="General">
                  <c:v>184.17643215326552</c:v>
                </c:pt>
                <c:pt idx="542" formatCode="General">
                  <c:v>225.880671849105</c:v>
                </c:pt>
                <c:pt idx="543" formatCode="General">
                  <c:v>281.68624107913769</c:v>
                </c:pt>
                <c:pt idx="544" formatCode="General">
                  <c:v>460.16369885347291</c:v>
                </c:pt>
                <c:pt idx="545" formatCode="General">
                  <c:v>722.38817794264673</c:v>
                </c:pt>
                <c:pt idx="546" formatCode="General">
                  <c:v>1056.3330757937526</c:v>
                </c:pt>
                <c:pt idx="547" formatCode="General">
                  <c:v>1355.8108921986682</c:v>
                </c:pt>
                <c:pt idx="548" formatCode="General">
                  <c:v>1503.2135401327193</c:v>
                </c:pt>
                <c:pt idx="549" formatCode="General">
                  <c:v>1678.900678257239</c:v>
                </c:pt>
                <c:pt idx="550" formatCode="General">
                  <c:v>1577.7036743777755</c:v>
                </c:pt>
                <c:pt idx="551" formatCode="General">
                  <c:v>1325.508092508366</c:v>
                </c:pt>
                <c:pt idx="552" formatCode="General">
                  <c:v>1092.7117865022101</c:v>
                </c:pt>
                <c:pt idx="553" formatCode="General">
                  <c:v>880.03360805949808</c:v>
                </c:pt>
                <c:pt idx="554" formatCode="General">
                  <c:v>740.26741981881776</c:v>
                </c:pt>
                <c:pt idx="555" formatCode="General">
                  <c:v>585.82783188491248</c:v>
                </c:pt>
                <c:pt idx="556" formatCode="General">
                  <c:v>510.8372781326882</c:v>
                </c:pt>
                <c:pt idx="557" formatCode="General">
                  <c:v>470.01768936909929</c:v>
                </c:pt>
                <c:pt idx="558" formatCode="General">
                  <c:v>461.18772443674339</c:v>
                </c:pt>
                <c:pt idx="559" formatCode="General">
                  <c:v>494.03831516853836</c:v>
                </c:pt>
                <c:pt idx="560" formatCode="General">
                  <c:v>488.38520345260997</c:v>
                </c:pt>
                <c:pt idx="561" formatCode="General">
                  <c:v>429.59801561999797</c:v>
                </c:pt>
                <c:pt idx="562" formatCode="General">
                  <c:v>294.95168904799647</c:v>
                </c:pt>
                <c:pt idx="563" formatCode="General">
                  <c:v>222.02037587107947</c:v>
                </c:pt>
                <c:pt idx="564" formatCode="General">
                  <c:v>154.80212017366981</c:v>
                </c:pt>
                <c:pt idx="565" formatCode="General">
                  <c:v>95.509720375781413</c:v>
                </c:pt>
                <c:pt idx="566" formatCode="General">
                  <c:v>66.127402949247923</c:v>
                </c:pt>
                <c:pt idx="567" formatCode="General">
                  <c:v>55.122345672345908</c:v>
                </c:pt>
                <c:pt idx="568" formatCode="General">
                  <c:v>50.457653417667622</c:v>
                </c:pt>
                <c:pt idx="569" formatCode="General">
                  <c:v>81.221427922350301</c:v>
                </c:pt>
                <c:pt idx="570" formatCode="General">
                  <c:v>135.48397077700295</c:v>
                </c:pt>
                <c:pt idx="571" formatCode="General">
                  <c:v>185.57691092603909</c:v>
                </c:pt>
                <c:pt idx="572" formatCode="General">
                  <c:v>152.91195187511886</c:v>
                </c:pt>
                <c:pt idx="573" formatCode="General">
                  <c:v>138.9308722014174</c:v>
                </c:pt>
                <c:pt idx="574" formatCode="General">
                  <c:v>149.9103777091986</c:v>
                </c:pt>
                <c:pt idx="575" formatCode="General">
                  <c:v>148.46292023524654</c:v>
                </c:pt>
                <c:pt idx="576" formatCode="General">
                  <c:v>160.46499296968537</c:v>
                </c:pt>
                <c:pt idx="577" formatCode="General">
                  <c:v>176.97074117553865</c:v>
                </c:pt>
                <c:pt idx="578" formatCode="General">
                  <c:v>209.20650597543457</c:v>
                </c:pt>
                <c:pt idx="579" formatCode="General">
                  <c:v>255.64601057502</c:v>
                </c:pt>
                <c:pt idx="580" formatCode="General">
                  <c:v>292.14126269424327</c:v>
                </c:pt>
                <c:pt idx="581" formatCode="General">
                  <c:v>316.66499950457973</c:v>
                </c:pt>
                <c:pt idx="582" formatCode="General">
                  <c:v>363.98794791350957</c:v>
                </c:pt>
                <c:pt idx="583" formatCode="General">
                  <c:v>497.0701534871983</c:v>
                </c:pt>
                <c:pt idx="584" formatCode="General">
                  <c:v>682.38159746689553</c:v>
                </c:pt>
                <c:pt idx="585" formatCode="General">
                  <c:v>906.6880609340617</c:v>
                </c:pt>
                <c:pt idx="586" formatCode="General">
                  <c:v>1018.590820670112</c:v>
                </c:pt>
                <c:pt idx="587" formatCode="General">
                  <c:v>818.29728784408849</c:v>
                </c:pt>
                <c:pt idx="588" formatCode="General">
                  <c:v>580.56511232498622</c:v>
                </c:pt>
                <c:pt idx="589" formatCode="General">
                  <c:v>455.40544256235989</c:v>
                </c:pt>
                <c:pt idx="590" formatCode="General">
                  <c:v>423.69486230690984</c:v>
                </c:pt>
                <c:pt idx="591" formatCode="General">
                  <c:v>409.05989236233813</c:v>
                </c:pt>
                <c:pt idx="592" formatCode="General">
                  <c:v>460.83110069326221</c:v>
                </c:pt>
                <c:pt idx="593" formatCode="General">
                  <c:v>711.62647304036341</c:v>
                </c:pt>
                <c:pt idx="594" formatCode="General">
                  <c:v>1090.954112454297</c:v>
                </c:pt>
                <c:pt idx="595" formatCode="General">
                  <c:v>1542.5532272416817</c:v>
                </c:pt>
                <c:pt idx="596" formatCode="General">
                  <c:v>1809.4292523564666</c:v>
                </c:pt>
                <c:pt idx="597" formatCode="General">
                  <c:v>1857.2706070044326</c:v>
                </c:pt>
                <c:pt idx="598" formatCode="General">
                  <c:v>2104.2374889601415</c:v>
                </c:pt>
                <c:pt idx="599" formatCode="General">
                  <c:v>2176.9032741339197</c:v>
                </c:pt>
                <c:pt idx="600" formatCode="General">
                  <c:v>2416.8028048001638</c:v>
                </c:pt>
                <c:pt idx="601" formatCode="General">
                  <c:v>2548.6591690547525</c:v>
                </c:pt>
                <c:pt idx="602" formatCode="General">
                  <c:v>2637.8153601624822</c:v>
                </c:pt>
                <c:pt idx="603" formatCode="General">
                  <c:v>2747.5960879125282</c:v>
                </c:pt>
                <c:pt idx="604" formatCode="General">
                  <c:v>2833.7905459158442</c:v>
                </c:pt>
                <c:pt idx="605" formatCode="General">
                  <c:v>2985.0031880354918</c:v>
                </c:pt>
                <c:pt idx="606" formatCode="General">
                  <c:v>3085.3472004333953</c:v>
                </c:pt>
                <c:pt idx="607" formatCode="General">
                  <c:v>3266.1805857713221</c:v>
                </c:pt>
                <c:pt idx="608" formatCode="General">
                  <c:v>3516.5001595144513</c:v>
                </c:pt>
                <c:pt idx="609" formatCode="General">
                  <c:v>3599.0400168845154</c:v>
                </c:pt>
                <c:pt idx="610" formatCode="General">
                  <c:v>3315.6107133496616</c:v>
                </c:pt>
                <c:pt idx="611" formatCode="General">
                  <c:v>2515.4039118885376</c:v>
                </c:pt>
                <c:pt idx="612" formatCode="General">
                  <c:v>1732.0705136384017</c:v>
                </c:pt>
                <c:pt idx="613" formatCode="General">
                  <c:v>1385.7320708921977</c:v>
                </c:pt>
                <c:pt idx="614" formatCode="General">
                  <c:v>1210.0767583729341</c:v>
                </c:pt>
                <c:pt idx="615" formatCode="General">
                  <c:v>1135.7666706132165</c:v>
                </c:pt>
                <c:pt idx="616" formatCode="General">
                  <c:v>1209.2745171009403</c:v>
                </c:pt>
                <c:pt idx="617" formatCode="General">
                  <c:v>1431.4830810309238</c:v>
                </c:pt>
                <c:pt idx="618" formatCode="General">
                  <c:v>1696.8906551428652</c:v>
                </c:pt>
                <c:pt idx="619" formatCode="General">
                  <c:v>1772.1991576617977</c:v>
                </c:pt>
                <c:pt idx="620" formatCode="General">
                  <c:v>1734.1254532127721</c:v>
                </c:pt>
                <c:pt idx="621" formatCode="General">
                  <c:v>1669.4379046648407</c:v>
                </c:pt>
                <c:pt idx="622" formatCode="General">
                  <c:v>1656.1333182881099</c:v>
                </c:pt>
                <c:pt idx="623" formatCode="General">
                  <c:v>1530.8752630039405</c:v>
                </c:pt>
                <c:pt idx="624" formatCode="General">
                  <c:v>1482.9395705997995</c:v>
                </c:pt>
                <c:pt idx="625" formatCode="General">
                  <c:v>1518.0786771865296</c:v>
                </c:pt>
                <c:pt idx="626" formatCode="General">
                  <c:v>1572.9409949721316</c:v>
                </c:pt>
                <c:pt idx="627" formatCode="General">
                  <c:v>1548.3590920537115</c:v>
                </c:pt>
                <c:pt idx="628" formatCode="General">
                  <c:v>1516.0726451075675</c:v>
                </c:pt>
                <c:pt idx="629" formatCode="General">
                  <c:v>1403.9854437977201</c:v>
                </c:pt>
                <c:pt idx="630" formatCode="General">
                  <c:v>1255.3251319421045</c:v>
                </c:pt>
                <c:pt idx="631" formatCode="General">
                  <c:v>1232.0519184108641</c:v>
                </c:pt>
                <c:pt idx="632" formatCode="General">
                  <c:v>1113.7944853425156</c:v>
                </c:pt>
                <c:pt idx="633" formatCode="General">
                  <c:v>1072.2430027465027</c:v>
                </c:pt>
                <c:pt idx="634" formatCode="General">
                  <c:v>974.62125068733735</c:v>
                </c:pt>
                <c:pt idx="635" formatCode="General">
                  <c:v>886.30946907791338</c:v>
                </c:pt>
                <c:pt idx="636" formatCode="General">
                  <c:v>670.87110601801305</c:v>
                </c:pt>
                <c:pt idx="637" formatCode="General">
                  <c:v>453.54215526943051</c:v>
                </c:pt>
                <c:pt idx="638" formatCode="General">
                  <c:v>340.9622115939506</c:v>
                </c:pt>
                <c:pt idx="639" formatCode="General">
                  <c:v>333.80849796731576</c:v>
                </c:pt>
                <c:pt idx="640" formatCode="General">
                  <c:v>404.56278700266409</c:v>
                </c:pt>
                <c:pt idx="641" formatCode="General">
                  <c:v>489.7727872300224</c:v>
                </c:pt>
                <c:pt idx="642" formatCode="General">
                  <c:v>551.77840495509429</c:v>
                </c:pt>
                <c:pt idx="643" formatCode="General">
                  <c:v>576.60336697532011</c:v>
                </c:pt>
                <c:pt idx="644" formatCode="General">
                  <c:v>590.74471974047788</c:v>
                </c:pt>
                <c:pt idx="645" formatCode="General">
                  <c:v>540.39143641140083</c:v>
                </c:pt>
                <c:pt idx="646" formatCode="General">
                  <c:v>465.44297881844858</c:v>
                </c:pt>
                <c:pt idx="647" formatCode="General">
                  <c:v>411.16089078220654</c:v>
                </c:pt>
                <c:pt idx="648" formatCode="General">
                  <c:v>365.25329498219628</c:v>
                </c:pt>
                <c:pt idx="649" formatCode="General">
                  <c:v>399.4560825732944</c:v>
                </c:pt>
                <c:pt idx="650" formatCode="General">
                  <c:v>403.28028397492301</c:v>
                </c:pt>
                <c:pt idx="651" formatCode="General">
                  <c:v>439.55727706220466</c:v>
                </c:pt>
                <c:pt idx="652" formatCode="General">
                  <c:v>463.51046813157467</c:v>
                </c:pt>
                <c:pt idx="653" formatCode="General">
                  <c:v>458.6927275061197</c:v>
                </c:pt>
                <c:pt idx="654" formatCode="General">
                  <c:v>523.64618140821472</c:v>
                </c:pt>
                <c:pt idx="655" formatCode="General">
                  <c:v>509.56477340570513</c:v>
                </c:pt>
                <c:pt idx="656" formatCode="General">
                  <c:v>523.52047347043481</c:v>
                </c:pt>
                <c:pt idx="657" formatCode="General">
                  <c:v>563.50751877390746</c:v>
                </c:pt>
                <c:pt idx="658" formatCode="General">
                  <c:v>506.82993836955472</c:v>
                </c:pt>
                <c:pt idx="659" formatCode="General">
                  <c:v>361.84904823660838</c:v>
                </c:pt>
                <c:pt idx="660" formatCode="General">
                  <c:v>210.83298598220819</c:v>
                </c:pt>
                <c:pt idx="661" formatCode="General">
                  <c:v>121.13749019500439</c:v>
                </c:pt>
                <c:pt idx="662" formatCode="General">
                  <c:v>106.88926801629961</c:v>
                </c:pt>
                <c:pt idx="663" formatCode="General">
                  <c:v>93.53420168140228</c:v>
                </c:pt>
                <c:pt idx="664" formatCode="General">
                  <c:v>103.6483131703656</c:v>
                </c:pt>
                <c:pt idx="665" formatCode="General">
                  <c:v>123.94521003106327</c:v>
                </c:pt>
                <c:pt idx="666" formatCode="General">
                  <c:v>152.39762743310823</c:v>
                </c:pt>
                <c:pt idx="667" formatCode="General">
                  <c:v>149.15184409554783</c:v>
                </c:pt>
                <c:pt idx="668" formatCode="General">
                  <c:v>126.1189190888289</c:v>
                </c:pt>
                <c:pt idx="669" formatCode="General">
                  <c:v>135.32744316972276</c:v>
                </c:pt>
                <c:pt idx="670" formatCode="General">
                  <c:v>185.09076669821783</c:v>
                </c:pt>
                <c:pt idx="671" formatCode="General">
                  <c:v>251.47828561614728</c:v>
                </c:pt>
                <c:pt idx="672" formatCode="General">
                  <c:v>336.11982203922713</c:v>
                </c:pt>
                <c:pt idx="673" formatCode="General">
                  <c:v>498.16077101655156</c:v>
                </c:pt>
                <c:pt idx="674" formatCode="General">
                  <c:v>586.74385299876838</c:v>
                </c:pt>
                <c:pt idx="675" formatCode="General">
                  <c:v>785.30432667449122</c:v>
                </c:pt>
                <c:pt idx="676" formatCode="General">
                  <c:v>916.70763247876766</c:v>
                </c:pt>
                <c:pt idx="677" formatCode="General">
                  <c:v>1095.5057815710256</c:v>
                </c:pt>
                <c:pt idx="678" formatCode="General">
                  <c:v>1238.8493235873141</c:v>
                </c:pt>
                <c:pt idx="679" formatCode="General">
                  <c:v>1344.3924313597752</c:v>
                </c:pt>
                <c:pt idx="680" formatCode="General">
                  <c:v>1512.4011357452443</c:v>
                </c:pt>
                <c:pt idx="681" formatCode="General">
                  <c:v>1697.5266958094289</c:v>
                </c:pt>
                <c:pt idx="682" formatCode="General">
                  <c:v>1551.2755890779943</c:v>
                </c:pt>
                <c:pt idx="683" formatCode="General">
                  <c:v>1418.6029474945969</c:v>
                </c:pt>
                <c:pt idx="684" formatCode="General">
                  <c:v>1283.926216639501</c:v>
                </c:pt>
                <c:pt idx="685" formatCode="General">
                  <c:v>1150.1628334112941</c:v>
                </c:pt>
                <c:pt idx="686" formatCode="General">
                  <c:v>979.17202597259359</c:v>
                </c:pt>
                <c:pt idx="687" formatCode="General">
                  <c:v>981.63704701863492</c:v>
                </c:pt>
                <c:pt idx="688" formatCode="General">
                  <c:v>996.18596791747041</c:v>
                </c:pt>
                <c:pt idx="689" formatCode="General">
                  <c:v>1150.2824727038148</c:v>
                </c:pt>
                <c:pt idx="690" formatCode="General">
                  <c:v>1459.9054424738974</c:v>
                </c:pt>
                <c:pt idx="691" formatCode="General">
                  <c:v>1731.2393544659967</c:v>
                </c:pt>
                <c:pt idx="692" formatCode="General">
                  <c:v>1601.5905297394233</c:v>
                </c:pt>
                <c:pt idx="693" formatCode="General">
                  <c:v>1534.4513055598075</c:v>
                </c:pt>
                <c:pt idx="694" formatCode="General">
                  <c:v>1352.6277471293467</c:v>
                </c:pt>
                <c:pt idx="695" formatCode="General">
                  <c:v>1138.4026226650665</c:v>
                </c:pt>
                <c:pt idx="696" formatCode="General">
                  <c:v>975.26064046936176</c:v>
                </c:pt>
                <c:pt idx="697" formatCode="General">
                  <c:v>906.83723970520577</c:v>
                </c:pt>
                <c:pt idx="698" formatCode="General">
                  <c:v>784.97806017034179</c:v>
                </c:pt>
                <c:pt idx="699" formatCode="General">
                  <c:v>594.97865529068451</c:v>
                </c:pt>
                <c:pt idx="700" formatCode="General">
                  <c:v>452.43308057059323</c:v>
                </c:pt>
                <c:pt idx="701" formatCode="General">
                  <c:v>369.75090280928288</c:v>
                </c:pt>
                <c:pt idx="702" formatCode="General">
                  <c:v>386.99752319952751</c:v>
                </c:pt>
                <c:pt idx="703" formatCode="General">
                  <c:v>403.11117466371564</c:v>
                </c:pt>
                <c:pt idx="704" formatCode="General">
                  <c:v>417.86732833749551</c:v>
                </c:pt>
                <c:pt idx="705" formatCode="General">
                  <c:v>415.25149800354876</c:v>
                </c:pt>
                <c:pt idx="706" formatCode="General">
                  <c:v>372.02525649008453</c:v>
                </c:pt>
                <c:pt idx="707" formatCode="General">
                  <c:v>322.69127535041679</c:v>
                </c:pt>
                <c:pt idx="708" formatCode="General">
                  <c:v>279.38818534988798</c:v>
                </c:pt>
                <c:pt idx="709" formatCode="General">
                  <c:v>209.39842750734181</c:v>
                </c:pt>
                <c:pt idx="710" formatCode="General">
                  <c:v>189.16887929663883</c:v>
                </c:pt>
                <c:pt idx="711" formatCode="General">
                  <c:v>189.36189985089393</c:v>
                </c:pt>
                <c:pt idx="712" formatCode="General">
                  <c:v>263.64171545042365</c:v>
                </c:pt>
                <c:pt idx="713" formatCode="General">
                  <c:v>386.42736181610343</c:v>
                </c:pt>
                <c:pt idx="714" formatCode="General">
                  <c:v>486.07244204363894</c:v>
                </c:pt>
                <c:pt idx="715" formatCode="General">
                  <c:v>570.11961557022812</c:v>
                </c:pt>
                <c:pt idx="716" formatCode="General">
                  <c:v>654.65998688610023</c:v>
                </c:pt>
                <c:pt idx="717" formatCode="General">
                  <c:v>645.73224399737876</c:v>
                </c:pt>
                <c:pt idx="718" formatCode="General">
                  <c:v>635.26658849026603</c:v>
                </c:pt>
                <c:pt idx="719" formatCode="General">
                  <c:v>665.46225151841747</c:v>
                </c:pt>
                <c:pt idx="720" formatCode="General">
                  <c:v>793.10835024145138</c:v>
                </c:pt>
                <c:pt idx="721" formatCode="General">
                  <c:v>922.84431502865925</c:v>
                </c:pt>
                <c:pt idx="722" formatCode="General">
                  <c:v>1043.5980852743749</c:v>
                </c:pt>
                <c:pt idx="723" formatCode="General">
                  <c:v>1186.4335096224042</c:v>
                </c:pt>
                <c:pt idx="724" formatCode="General">
                  <c:v>1300.0599337694514</c:v>
                </c:pt>
                <c:pt idx="725" formatCode="General">
                  <c:v>1214.6157917354565</c:v>
                </c:pt>
                <c:pt idx="726" formatCode="General">
                  <c:v>1339.3528783969734</c:v>
                </c:pt>
                <c:pt idx="727" formatCode="General">
                  <c:v>1609.0784682733843</c:v>
                </c:pt>
                <c:pt idx="728" formatCode="General">
                  <c:v>1914.1674133401689</c:v>
                </c:pt>
                <c:pt idx="729" formatCode="General">
                  <c:v>2093.0796785871376</c:v>
                </c:pt>
                <c:pt idx="730" formatCode="General">
                  <c:v>2103.6578567666502</c:v>
                </c:pt>
                <c:pt idx="731" formatCode="General">
                  <c:v>2045.1681786876832</c:v>
                </c:pt>
                <c:pt idx="732" formatCode="General">
                  <c:v>1921.6657375352236</c:v>
                </c:pt>
                <c:pt idx="733" formatCode="General">
                  <c:v>1944.7823263688658</c:v>
                </c:pt>
                <c:pt idx="734" formatCode="General">
                  <c:v>2005.8931657408175</c:v>
                </c:pt>
                <c:pt idx="735" formatCode="General">
                  <c:v>2166.1474386916066</c:v>
                </c:pt>
                <c:pt idx="736" formatCode="General">
                  <c:v>2387.9624605354179</c:v>
                </c:pt>
                <c:pt idx="737" formatCode="General">
                  <c:v>2727.6818189852902</c:v>
                </c:pt>
                <c:pt idx="738" formatCode="General">
                  <c:v>3166.1497346866713</c:v>
                </c:pt>
                <c:pt idx="739" formatCode="General">
                  <c:v>3753.3534474625776</c:v>
                </c:pt>
                <c:pt idx="740" formatCode="General">
                  <c:v>4166.3153395972213</c:v>
                </c:pt>
                <c:pt idx="741" formatCode="General">
                  <c:v>3940.9504665616391</c:v>
                </c:pt>
                <c:pt idx="742" formatCode="General">
                  <c:v>3682.666297882623</c:v>
                </c:pt>
                <c:pt idx="743" formatCode="General">
                  <c:v>4239.3122648086764</c:v>
                </c:pt>
                <c:pt idx="744" formatCode="General">
                  <c:v>4680.9721367758511</c:v>
                </c:pt>
              </c:numCache>
            </c:numRef>
          </c:val>
          <c:smooth val="0"/>
          <c:extLst>
            <c:ext xmlns:c16="http://schemas.microsoft.com/office/drawing/2014/chart" uri="{C3380CC4-5D6E-409C-BE32-E72D297353CC}">
              <c16:uniqueId val="{00000000-3AFA-4234-AB9A-47E93D626616}"/>
            </c:ext>
          </c:extLst>
        </c:ser>
        <c:dLbls>
          <c:showLegendKey val="0"/>
          <c:showVal val="0"/>
          <c:showCatName val="0"/>
          <c:showSerName val="0"/>
          <c:showPercent val="0"/>
          <c:showBubbleSize val="0"/>
        </c:dLbls>
        <c:marker val="1"/>
        <c:smooth val="0"/>
        <c:axId val="1169332912"/>
        <c:axId val="1169334352"/>
      </c:lineChart>
      <c:lineChart>
        <c:grouping val="standard"/>
        <c:varyColors val="0"/>
        <c:ser>
          <c:idx val="1"/>
          <c:order val="1"/>
          <c:tx>
            <c:v>Spot-price FI</c:v>
          </c:tx>
          <c:spPr>
            <a:ln w="25400" cap="rnd">
              <a:solidFill>
                <a:schemeClr val="accent4"/>
              </a:solidFill>
              <a:round/>
            </a:ln>
            <a:effectLst/>
          </c:spPr>
          <c:marker>
            <c:symbol val="none"/>
          </c:marker>
          <c:val>
            <c:numRef>
              <c:f>'[Sähkön hintatilastot 2023.xlsx]2023 (2)'!$B$6553:$B$7297</c:f>
              <c:numCache>
                <c:formatCode>0.00</c:formatCode>
                <c:ptCount val="745"/>
                <c:pt idx="0">
                  <c:v>0</c:v>
                </c:pt>
                <c:pt idx="1">
                  <c:v>-1.99</c:v>
                </c:pt>
                <c:pt idx="2">
                  <c:v>-2.02</c:v>
                </c:pt>
                <c:pt idx="3">
                  <c:v>-2.08</c:v>
                </c:pt>
                <c:pt idx="4">
                  <c:v>-2.09</c:v>
                </c:pt>
                <c:pt idx="5">
                  <c:v>-2.0699999999999998</c:v>
                </c:pt>
                <c:pt idx="6">
                  <c:v>-2.0699999999999998</c:v>
                </c:pt>
                <c:pt idx="7">
                  <c:v>-2</c:v>
                </c:pt>
                <c:pt idx="8">
                  <c:v>-1.79</c:v>
                </c:pt>
                <c:pt idx="9">
                  <c:v>-1.07</c:v>
                </c:pt>
                <c:pt idx="10">
                  <c:v>-0.16</c:v>
                </c:pt>
                <c:pt idx="11">
                  <c:v>0</c:v>
                </c:pt>
                <c:pt idx="12">
                  <c:v>0.39</c:v>
                </c:pt>
                <c:pt idx="13">
                  <c:v>-0.05</c:v>
                </c:pt>
                <c:pt idx="14">
                  <c:v>-1.51</c:v>
                </c:pt>
                <c:pt idx="15">
                  <c:v>-0.7</c:v>
                </c:pt>
                <c:pt idx="16">
                  <c:v>1.53</c:v>
                </c:pt>
                <c:pt idx="17">
                  <c:v>3.22</c:v>
                </c:pt>
                <c:pt idx="18">
                  <c:v>4.79</c:v>
                </c:pt>
                <c:pt idx="19">
                  <c:v>10.82</c:v>
                </c:pt>
                <c:pt idx="20">
                  <c:v>47.01</c:v>
                </c:pt>
                <c:pt idx="21">
                  <c:v>4.9800000000000004</c:v>
                </c:pt>
                <c:pt idx="22">
                  <c:v>4.88</c:v>
                </c:pt>
                <c:pt idx="23">
                  <c:v>4.25</c:v>
                </c:pt>
                <c:pt idx="24">
                  <c:v>3.59</c:v>
                </c:pt>
                <c:pt idx="25">
                  <c:v>2.79</c:v>
                </c:pt>
                <c:pt idx="26">
                  <c:v>2.78</c:v>
                </c:pt>
                <c:pt idx="27">
                  <c:v>2.91</c:v>
                </c:pt>
                <c:pt idx="28">
                  <c:v>3.15</c:v>
                </c:pt>
                <c:pt idx="29">
                  <c:v>3.86</c:v>
                </c:pt>
                <c:pt idx="30">
                  <c:v>20.010000000000002</c:v>
                </c:pt>
                <c:pt idx="31">
                  <c:v>140.07</c:v>
                </c:pt>
                <c:pt idx="32">
                  <c:v>206.42</c:v>
                </c:pt>
                <c:pt idx="33">
                  <c:v>329.91</c:v>
                </c:pt>
                <c:pt idx="34">
                  <c:v>200.08</c:v>
                </c:pt>
                <c:pt idx="35">
                  <c:v>180.09</c:v>
                </c:pt>
                <c:pt idx="36">
                  <c:v>140.02000000000001</c:v>
                </c:pt>
                <c:pt idx="37">
                  <c:v>140.02000000000001</c:v>
                </c:pt>
                <c:pt idx="38">
                  <c:v>131.82</c:v>
                </c:pt>
                <c:pt idx="39">
                  <c:v>139.97999999999999</c:v>
                </c:pt>
                <c:pt idx="40">
                  <c:v>140.08000000000001</c:v>
                </c:pt>
                <c:pt idx="41">
                  <c:v>180.08</c:v>
                </c:pt>
                <c:pt idx="42">
                  <c:v>200</c:v>
                </c:pt>
                <c:pt idx="43">
                  <c:v>200.09</c:v>
                </c:pt>
                <c:pt idx="44">
                  <c:v>50.01</c:v>
                </c:pt>
                <c:pt idx="45">
                  <c:v>6.89</c:v>
                </c:pt>
                <c:pt idx="46">
                  <c:v>5.01</c:v>
                </c:pt>
                <c:pt idx="47">
                  <c:v>4.18</c:v>
                </c:pt>
                <c:pt idx="48">
                  <c:v>3.1</c:v>
                </c:pt>
                <c:pt idx="49">
                  <c:v>2.99</c:v>
                </c:pt>
                <c:pt idx="50">
                  <c:v>2.96</c:v>
                </c:pt>
                <c:pt idx="51">
                  <c:v>2.96</c:v>
                </c:pt>
                <c:pt idx="52">
                  <c:v>2.97</c:v>
                </c:pt>
                <c:pt idx="53">
                  <c:v>3.2</c:v>
                </c:pt>
                <c:pt idx="54">
                  <c:v>4.41</c:v>
                </c:pt>
                <c:pt idx="55">
                  <c:v>6.16</c:v>
                </c:pt>
                <c:pt idx="56">
                  <c:v>110.01</c:v>
                </c:pt>
                <c:pt idx="57">
                  <c:v>134.29</c:v>
                </c:pt>
                <c:pt idx="58">
                  <c:v>110.04</c:v>
                </c:pt>
                <c:pt idx="59">
                  <c:v>110.01</c:v>
                </c:pt>
                <c:pt idx="60">
                  <c:v>65.010000000000005</c:v>
                </c:pt>
                <c:pt idx="61">
                  <c:v>30</c:v>
                </c:pt>
                <c:pt idx="62">
                  <c:v>30</c:v>
                </c:pt>
                <c:pt idx="63">
                  <c:v>30</c:v>
                </c:pt>
                <c:pt idx="64">
                  <c:v>55.01</c:v>
                </c:pt>
                <c:pt idx="65">
                  <c:v>59.98</c:v>
                </c:pt>
                <c:pt idx="66">
                  <c:v>90.81</c:v>
                </c:pt>
                <c:pt idx="67">
                  <c:v>100.26</c:v>
                </c:pt>
                <c:pt idx="68">
                  <c:v>96.56</c:v>
                </c:pt>
                <c:pt idx="69">
                  <c:v>5.38</c:v>
                </c:pt>
                <c:pt idx="70">
                  <c:v>4.09</c:v>
                </c:pt>
                <c:pt idx="71">
                  <c:v>2.69</c:v>
                </c:pt>
                <c:pt idx="72">
                  <c:v>0.73</c:v>
                </c:pt>
                <c:pt idx="73">
                  <c:v>0.13</c:v>
                </c:pt>
                <c:pt idx="74">
                  <c:v>0.01</c:v>
                </c:pt>
                <c:pt idx="75">
                  <c:v>-0.02</c:v>
                </c:pt>
                <c:pt idx="76">
                  <c:v>-0.01</c:v>
                </c:pt>
                <c:pt idx="77">
                  <c:v>0.53</c:v>
                </c:pt>
                <c:pt idx="78">
                  <c:v>2.95</c:v>
                </c:pt>
                <c:pt idx="79">
                  <c:v>93.01</c:v>
                </c:pt>
                <c:pt idx="80">
                  <c:v>88.63</c:v>
                </c:pt>
                <c:pt idx="81">
                  <c:v>100.22</c:v>
                </c:pt>
                <c:pt idx="82">
                  <c:v>100.15</c:v>
                </c:pt>
                <c:pt idx="83">
                  <c:v>72.540000000000006</c:v>
                </c:pt>
                <c:pt idx="84">
                  <c:v>58.59</c:v>
                </c:pt>
                <c:pt idx="85">
                  <c:v>30.33</c:v>
                </c:pt>
                <c:pt idx="86">
                  <c:v>5</c:v>
                </c:pt>
                <c:pt idx="87">
                  <c:v>3.53</c:v>
                </c:pt>
                <c:pt idx="88">
                  <c:v>9.01</c:v>
                </c:pt>
                <c:pt idx="89">
                  <c:v>39.94</c:v>
                </c:pt>
                <c:pt idx="90">
                  <c:v>24.99</c:v>
                </c:pt>
                <c:pt idx="91">
                  <c:v>132.31</c:v>
                </c:pt>
                <c:pt idx="92">
                  <c:v>5.01</c:v>
                </c:pt>
                <c:pt idx="93">
                  <c:v>1.77</c:v>
                </c:pt>
                <c:pt idx="94">
                  <c:v>1.45</c:v>
                </c:pt>
                <c:pt idx="95">
                  <c:v>0.26</c:v>
                </c:pt>
                <c:pt idx="96">
                  <c:v>-0.16</c:v>
                </c:pt>
                <c:pt idx="97">
                  <c:v>0</c:v>
                </c:pt>
                <c:pt idx="98">
                  <c:v>-0.03</c:v>
                </c:pt>
                <c:pt idx="99">
                  <c:v>-0.06</c:v>
                </c:pt>
                <c:pt idx="100">
                  <c:v>-0.05</c:v>
                </c:pt>
                <c:pt idx="101">
                  <c:v>-0.01</c:v>
                </c:pt>
                <c:pt idx="102">
                  <c:v>0.11</c:v>
                </c:pt>
                <c:pt idx="103">
                  <c:v>2.98</c:v>
                </c:pt>
                <c:pt idx="104">
                  <c:v>4.97</c:v>
                </c:pt>
                <c:pt idx="105">
                  <c:v>25</c:v>
                </c:pt>
                <c:pt idx="106">
                  <c:v>25</c:v>
                </c:pt>
                <c:pt idx="107">
                  <c:v>27.84</c:v>
                </c:pt>
                <c:pt idx="108">
                  <c:v>24.99</c:v>
                </c:pt>
                <c:pt idx="109">
                  <c:v>24.99</c:v>
                </c:pt>
                <c:pt idx="110">
                  <c:v>4.99</c:v>
                </c:pt>
                <c:pt idx="111">
                  <c:v>4.96</c:v>
                </c:pt>
                <c:pt idx="112">
                  <c:v>5.2</c:v>
                </c:pt>
                <c:pt idx="113">
                  <c:v>7.25</c:v>
                </c:pt>
                <c:pt idx="114">
                  <c:v>8.2799999999999994</c:v>
                </c:pt>
                <c:pt idx="115">
                  <c:v>10</c:v>
                </c:pt>
                <c:pt idx="116">
                  <c:v>6.99</c:v>
                </c:pt>
                <c:pt idx="117">
                  <c:v>5.41</c:v>
                </c:pt>
                <c:pt idx="118">
                  <c:v>4.91</c:v>
                </c:pt>
                <c:pt idx="119">
                  <c:v>3.99</c:v>
                </c:pt>
                <c:pt idx="120">
                  <c:v>2.98</c:v>
                </c:pt>
                <c:pt idx="121">
                  <c:v>2.82</c:v>
                </c:pt>
                <c:pt idx="122">
                  <c:v>2.52</c:v>
                </c:pt>
                <c:pt idx="123">
                  <c:v>2.27</c:v>
                </c:pt>
                <c:pt idx="124">
                  <c:v>2.39</c:v>
                </c:pt>
                <c:pt idx="125">
                  <c:v>2.83</c:v>
                </c:pt>
                <c:pt idx="126">
                  <c:v>3.86</c:v>
                </c:pt>
                <c:pt idx="127">
                  <c:v>5.6</c:v>
                </c:pt>
                <c:pt idx="128">
                  <c:v>14.44</c:v>
                </c:pt>
                <c:pt idx="129">
                  <c:v>18.97</c:v>
                </c:pt>
                <c:pt idx="130">
                  <c:v>12.04</c:v>
                </c:pt>
                <c:pt idx="131">
                  <c:v>9.8699999999999992</c:v>
                </c:pt>
                <c:pt idx="132">
                  <c:v>6.81</c:v>
                </c:pt>
                <c:pt idx="133">
                  <c:v>4.96</c:v>
                </c:pt>
                <c:pt idx="134">
                  <c:v>2.98</c:v>
                </c:pt>
                <c:pt idx="135">
                  <c:v>2.67</c:v>
                </c:pt>
                <c:pt idx="136">
                  <c:v>3.05</c:v>
                </c:pt>
                <c:pt idx="137">
                  <c:v>3.43</c:v>
                </c:pt>
                <c:pt idx="138">
                  <c:v>3.57</c:v>
                </c:pt>
                <c:pt idx="139">
                  <c:v>4.05</c:v>
                </c:pt>
                <c:pt idx="140">
                  <c:v>2.36</c:v>
                </c:pt>
                <c:pt idx="141">
                  <c:v>1.1399999999999999</c:v>
                </c:pt>
                <c:pt idx="142">
                  <c:v>0.05</c:v>
                </c:pt>
                <c:pt idx="143">
                  <c:v>-0.09</c:v>
                </c:pt>
                <c:pt idx="144">
                  <c:v>-1.2</c:v>
                </c:pt>
                <c:pt idx="145">
                  <c:v>-3.41</c:v>
                </c:pt>
                <c:pt idx="146">
                  <c:v>-3.41</c:v>
                </c:pt>
                <c:pt idx="147">
                  <c:v>-3.63</c:v>
                </c:pt>
                <c:pt idx="148">
                  <c:v>-4.3099999999999996</c:v>
                </c:pt>
                <c:pt idx="149">
                  <c:v>-3.48</c:v>
                </c:pt>
                <c:pt idx="150">
                  <c:v>-3.79</c:v>
                </c:pt>
                <c:pt idx="151">
                  <c:v>-3.07</c:v>
                </c:pt>
                <c:pt idx="152">
                  <c:v>-1.66</c:v>
                </c:pt>
                <c:pt idx="153">
                  <c:v>-0.19</c:v>
                </c:pt>
                <c:pt idx="154">
                  <c:v>-0.08</c:v>
                </c:pt>
                <c:pt idx="155">
                  <c:v>-0.09</c:v>
                </c:pt>
                <c:pt idx="156">
                  <c:v>-0.19</c:v>
                </c:pt>
                <c:pt idx="157">
                  <c:v>-0.28000000000000003</c:v>
                </c:pt>
                <c:pt idx="158">
                  <c:v>-0.38</c:v>
                </c:pt>
                <c:pt idx="159">
                  <c:v>-0.33</c:v>
                </c:pt>
                <c:pt idx="160">
                  <c:v>-0.08</c:v>
                </c:pt>
                <c:pt idx="161">
                  <c:v>0</c:v>
                </c:pt>
                <c:pt idx="162">
                  <c:v>0.38</c:v>
                </c:pt>
                <c:pt idx="163">
                  <c:v>1.19</c:v>
                </c:pt>
                <c:pt idx="164">
                  <c:v>0.7</c:v>
                </c:pt>
                <c:pt idx="165">
                  <c:v>0</c:v>
                </c:pt>
                <c:pt idx="166">
                  <c:v>-0.09</c:v>
                </c:pt>
                <c:pt idx="167">
                  <c:v>-1.03</c:v>
                </c:pt>
                <c:pt idx="168">
                  <c:v>-1.96</c:v>
                </c:pt>
                <c:pt idx="169">
                  <c:v>-1.68</c:v>
                </c:pt>
                <c:pt idx="170">
                  <c:v>-1.99</c:v>
                </c:pt>
                <c:pt idx="171">
                  <c:v>-2.04</c:v>
                </c:pt>
                <c:pt idx="172">
                  <c:v>-2.0699999999999998</c:v>
                </c:pt>
                <c:pt idx="173">
                  <c:v>-2.0499999999999998</c:v>
                </c:pt>
                <c:pt idx="174">
                  <c:v>-1.8</c:v>
                </c:pt>
                <c:pt idx="175">
                  <c:v>-1.1000000000000001</c:v>
                </c:pt>
                <c:pt idx="176">
                  <c:v>-0.04</c:v>
                </c:pt>
                <c:pt idx="177">
                  <c:v>0.51</c:v>
                </c:pt>
                <c:pt idx="178">
                  <c:v>1.31</c:v>
                </c:pt>
                <c:pt idx="179">
                  <c:v>1.36</c:v>
                </c:pt>
                <c:pt idx="180">
                  <c:v>1.3</c:v>
                </c:pt>
                <c:pt idx="181">
                  <c:v>1.32</c:v>
                </c:pt>
                <c:pt idx="182">
                  <c:v>1.35</c:v>
                </c:pt>
                <c:pt idx="183">
                  <c:v>1.64</c:v>
                </c:pt>
                <c:pt idx="184">
                  <c:v>2.5</c:v>
                </c:pt>
                <c:pt idx="185">
                  <c:v>3.33</c:v>
                </c:pt>
                <c:pt idx="186">
                  <c:v>4.96</c:v>
                </c:pt>
                <c:pt idx="187">
                  <c:v>7.71</c:v>
                </c:pt>
                <c:pt idx="188">
                  <c:v>11.36</c:v>
                </c:pt>
                <c:pt idx="189">
                  <c:v>9.15</c:v>
                </c:pt>
                <c:pt idx="190">
                  <c:v>7.23</c:v>
                </c:pt>
                <c:pt idx="191">
                  <c:v>6.05</c:v>
                </c:pt>
                <c:pt idx="192">
                  <c:v>4.99</c:v>
                </c:pt>
                <c:pt idx="193">
                  <c:v>4.7300000000000004</c:v>
                </c:pt>
                <c:pt idx="194">
                  <c:v>3.76</c:v>
                </c:pt>
                <c:pt idx="195">
                  <c:v>3.9</c:v>
                </c:pt>
                <c:pt idx="196">
                  <c:v>4.1900000000000004</c:v>
                </c:pt>
                <c:pt idx="197">
                  <c:v>4.96</c:v>
                </c:pt>
                <c:pt idx="198">
                  <c:v>7.52</c:v>
                </c:pt>
                <c:pt idx="199">
                  <c:v>53.28</c:v>
                </c:pt>
                <c:pt idx="200">
                  <c:v>111.8</c:v>
                </c:pt>
                <c:pt idx="201">
                  <c:v>126.91</c:v>
                </c:pt>
                <c:pt idx="202">
                  <c:v>121.43</c:v>
                </c:pt>
                <c:pt idx="203">
                  <c:v>111.59</c:v>
                </c:pt>
                <c:pt idx="204">
                  <c:v>105.36</c:v>
                </c:pt>
                <c:pt idx="205">
                  <c:v>98.99</c:v>
                </c:pt>
                <c:pt idx="206">
                  <c:v>98.19</c:v>
                </c:pt>
                <c:pt idx="207">
                  <c:v>102.97</c:v>
                </c:pt>
                <c:pt idx="208">
                  <c:v>107.28</c:v>
                </c:pt>
                <c:pt idx="209">
                  <c:v>110.31</c:v>
                </c:pt>
                <c:pt idx="210">
                  <c:v>129.32</c:v>
                </c:pt>
                <c:pt idx="211">
                  <c:v>189.22</c:v>
                </c:pt>
                <c:pt idx="212">
                  <c:v>221.7</c:v>
                </c:pt>
                <c:pt idx="213">
                  <c:v>180.07</c:v>
                </c:pt>
                <c:pt idx="214">
                  <c:v>129.57</c:v>
                </c:pt>
                <c:pt idx="215">
                  <c:v>52.09</c:v>
                </c:pt>
                <c:pt idx="216">
                  <c:v>10.56</c:v>
                </c:pt>
                <c:pt idx="217">
                  <c:v>28.24</c:v>
                </c:pt>
                <c:pt idx="218">
                  <c:v>8.83</c:v>
                </c:pt>
                <c:pt idx="219">
                  <c:v>8.23</c:v>
                </c:pt>
                <c:pt idx="220">
                  <c:v>8.6</c:v>
                </c:pt>
                <c:pt idx="221">
                  <c:v>17.14</c:v>
                </c:pt>
                <c:pt idx="222">
                  <c:v>50.14</c:v>
                </c:pt>
                <c:pt idx="223">
                  <c:v>126.88</c:v>
                </c:pt>
                <c:pt idx="224">
                  <c:v>201.92</c:v>
                </c:pt>
                <c:pt idx="225">
                  <c:v>198.63</c:v>
                </c:pt>
                <c:pt idx="226">
                  <c:v>141.91999999999999</c:v>
                </c:pt>
                <c:pt idx="227">
                  <c:v>117.08</c:v>
                </c:pt>
                <c:pt idx="228">
                  <c:v>108.36</c:v>
                </c:pt>
                <c:pt idx="229">
                  <c:v>100.33</c:v>
                </c:pt>
                <c:pt idx="230">
                  <c:v>96.36</c:v>
                </c:pt>
                <c:pt idx="231">
                  <c:v>102.3</c:v>
                </c:pt>
                <c:pt idx="232">
                  <c:v>124.2</c:v>
                </c:pt>
                <c:pt idx="233">
                  <c:v>50.76</c:v>
                </c:pt>
                <c:pt idx="234">
                  <c:v>42.73</c:v>
                </c:pt>
                <c:pt idx="235">
                  <c:v>26.38</c:v>
                </c:pt>
                <c:pt idx="236">
                  <c:v>4.92</c:v>
                </c:pt>
                <c:pt idx="237">
                  <c:v>2.0499999999999998</c:v>
                </c:pt>
                <c:pt idx="238">
                  <c:v>0.01</c:v>
                </c:pt>
                <c:pt idx="239">
                  <c:v>-1.74</c:v>
                </c:pt>
                <c:pt idx="240">
                  <c:v>-3.08</c:v>
                </c:pt>
                <c:pt idx="241">
                  <c:v>-4.54</c:v>
                </c:pt>
                <c:pt idx="242">
                  <c:v>-4.9800000000000004</c:v>
                </c:pt>
                <c:pt idx="243">
                  <c:v>-5.09</c:v>
                </c:pt>
                <c:pt idx="244">
                  <c:v>-5.15</c:v>
                </c:pt>
                <c:pt idx="245">
                  <c:v>-4.8600000000000003</c:v>
                </c:pt>
                <c:pt idx="246">
                  <c:v>-3.45</c:v>
                </c:pt>
                <c:pt idx="247">
                  <c:v>-1.1000000000000001</c:v>
                </c:pt>
                <c:pt idx="248">
                  <c:v>0.01</c:v>
                </c:pt>
                <c:pt idx="249">
                  <c:v>1.6</c:v>
                </c:pt>
                <c:pt idx="250">
                  <c:v>2.09</c:v>
                </c:pt>
                <c:pt idx="251">
                  <c:v>2.48</c:v>
                </c:pt>
                <c:pt idx="252">
                  <c:v>1.05</c:v>
                </c:pt>
                <c:pt idx="253">
                  <c:v>0</c:v>
                </c:pt>
                <c:pt idx="254">
                  <c:v>-0.06</c:v>
                </c:pt>
                <c:pt idx="255">
                  <c:v>-0.04</c:v>
                </c:pt>
                <c:pt idx="256">
                  <c:v>0.06</c:v>
                </c:pt>
                <c:pt idx="257">
                  <c:v>1.17</c:v>
                </c:pt>
                <c:pt idx="258">
                  <c:v>1.32</c:v>
                </c:pt>
                <c:pt idx="259">
                  <c:v>0.87</c:v>
                </c:pt>
                <c:pt idx="260">
                  <c:v>0</c:v>
                </c:pt>
                <c:pt idx="261">
                  <c:v>-0.96</c:v>
                </c:pt>
                <c:pt idx="262">
                  <c:v>-2.0299999999999998</c:v>
                </c:pt>
                <c:pt idx="263">
                  <c:v>-3.21</c:v>
                </c:pt>
                <c:pt idx="264">
                  <c:v>-5.08</c:v>
                </c:pt>
                <c:pt idx="265">
                  <c:v>-7.6</c:v>
                </c:pt>
                <c:pt idx="266">
                  <c:v>-10</c:v>
                </c:pt>
                <c:pt idx="267">
                  <c:v>-10.08</c:v>
                </c:pt>
                <c:pt idx="268">
                  <c:v>-10.39</c:v>
                </c:pt>
                <c:pt idx="269">
                  <c:v>-10.029999999999999</c:v>
                </c:pt>
                <c:pt idx="270">
                  <c:v>-4.41</c:v>
                </c:pt>
                <c:pt idx="271">
                  <c:v>-2.17</c:v>
                </c:pt>
                <c:pt idx="272">
                  <c:v>-0.36</c:v>
                </c:pt>
                <c:pt idx="273">
                  <c:v>0</c:v>
                </c:pt>
                <c:pt idx="274">
                  <c:v>0</c:v>
                </c:pt>
                <c:pt idx="275">
                  <c:v>-0.11</c:v>
                </c:pt>
                <c:pt idx="276">
                  <c:v>-1.1000000000000001</c:v>
                </c:pt>
                <c:pt idx="277">
                  <c:v>-1.94</c:v>
                </c:pt>
                <c:pt idx="278">
                  <c:v>-2.09</c:v>
                </c:pt>
                <c:pt idx="279">
                  <c:v>-2.09</c:v>
                </c:pt>
                <c:pt idx="280">
                  <c:v>-2.0699999999999998</c:v>
                </c:pt>
                <c:pt idx="281">
                  <c:v>-2.0299999999999998</c:v>
                </c:pt>
                <c:pt idx="282">
                  <c:v>-1.1000000000000001</c:v>
                </c:pt>
                <c:pt idx="283">
                  <c:v>-0.11</c:v>
                </c:pt>
                <c:pt idx="284">
                  <c:v>-0.1</c:v>
                </c:pt>
                <c:pt idx="285">
                  <c:v>-0.76</c:v>
                </c:pt>
                <c:pt idx="286">
                  <c:v>-1.07</c:v>
                </c:pt>
                <c:pt idx="287">
                  <c:v>-1.67</c:v>
                </c:pt>
                <c:pt idx="288">
                  <c:v>-2.0699999999999998</c:v>
                </c:pt>
                <c:pt idx="289">
                  <c:v>-2.08</c:v>
                </c:pt>
                <c:pt idx="290">
                  <c:v>-2.0299999999999998</c:v>
                </c:pt>
                <c:pt idx="291">
                  <c:v>-1.25</c:v>
                </c:pt>
                <c:pt idx="292">
                  <c:v>-0.19</c:v>
                </c:pt>
                <c:pt idx="293">
                  <c:v>0.53</c:v>
                </c:pt>
                <c:pt idx="294">
                  <c:v>2.96</c:v>
                </c:pt>
                <c:pt idx="295">
                  <c:v>6.18</c:v>
                </c:pt>
                <c:pt idx="296">
                  <c:v>47.51</c:v>
                </c:pt>
                <c:pt idx="297">
                  <c:v>51.15</c:v>
                </c:pt>
                <c:pt idx="298">
                  <c:v>48.56</c:v>
                </c:pt>
                <c:pt idx="299">
                  <c:v>46.1</c:v>
                </c:pt>
                <c:pt idx="300">
                  <c:v>34.24</c:v>
                </c:pt>
                <c:pt idx="301">
                  <c:v>9.92</c:v>
                </c:pt>
                <c:pt idx="302">
                  <c:v>7.13</c:v>
                </c:pt>
                <c:pt idx="303">
                  <c:v>4.42</c:v>
                </c:pt>
                <c:pt idx="304">
                  <c:v>4.24</c:v>
                </c:pt>
                <c:pt idx="305">
                  <c:v>4.26</c:v>
                </c:pt>
                <c:pt idx="306">
                  <c:v>3.6</c:v>
                </c:pt>
                <c:pt idx="307">
                  <c:v>3.94</c:v>
                </c:pt>
                <c:pt idx="308">
                  <c:v>2.7</c:v>
                </c:pt>
                <c:pt idx="309">
                  <c:v>1.0900000000000001</c:v>
                </c:pt>
                <c:pt idx="310">
                  <c:v>-0.1</c:v>
                </c:pt>
                <c:pt idx="311">
                  <c:v>-2.0099999999999998</c:v>
                </c:pt>
                <c:pt idx="312">
                  <c:v>-2.98</c:v>
                </c:pt>
                <c:pt idx="313">
                  <c:v>-1.25</c:v>
                </c:pt>
                <c:pt idx="314">
                  <c:v>-2.06</c:v>
                </c:pt>
                <c:pt idx="315">
                  <c:v>-2.77</c:v>
                </c:pt>
                <c:pt idx="316">
                  <c:v>-3.43</c:v>
                </c:pt>
                <c:pt idx="317">
                  <c:v>-3.95</c:v>
                </c:pt>
                <c:pt idx="318">
                  <c:v>-4.37</c:v>
                </c:pt>
                <c:pt idx="319">
                  <c:v>-3.02</c:v>
                </c:pt>
                <c:pt idx="320">
                  <c:v>-2.6</c:v>
                </c:pt>
                <c:pt idx="321">
                  <c:v>-2.0299999999999998</c:v>
                </c:pt>
                <c:pt idx="322">
                  <c:v>-2.0299999999999998</c:v>
                </c:pt>
                <c:pt idx="323">
                  <c:v>-2.19</c:v>
                </c:pt>
                <c:pt idx="324">
                  <c:v>-2.19</c:v>
                </c:pt>
                <c:pt idx="325">
                  <c:v>-2.6</c:v>
                </c:pt>
                <c:pt idx="326">
                  <c:v>-2.62</c:v>
                </c:pt>
                <c:pt idx="327">
                  <c:v>-2.11</c:v>
                </c:pt>
                <c:pt idx="328">
                  <c:v>-1.25</c:v>
                </c:pt>
                <c:pt idx="329">
                  <c:v>-1.02</c:v>
                </c:pt>
                <c:pt idx="330">
                  <c:v>0</c:v>
                </c:pt>
                <c:pt idx="331">
                  <c:v>0.01</c:v>
                </c:pt>
                <c:pt idx="332">
                  <c:v>0</c:v>
                </c:pt>
                <c:pt idx="333">
                  <c:v>-1.07</c:v>
                </c:pt>
                <c:pt idx="334">
                  <c:v>-1.27</c:v>
                </c:pt>
                <c:pt idx="335">
                  <c:v>-2.2400000000000002</c:v>
                </c:pt>
                <c:pt idx="336">
                  <c:v>-3.08</c:v>
                </c:pt>
                <c:pt idx="337">
                  <c:v>-4.37</c:v>
                </c:pt>
                <c:pt idx="338">
                  <c:v>-4.4000000000000004</c:v>
                </c:pt>
                <c:pt idx="339">
                  <c:v>-4.43</c:v>
                </c:pt>
                <c:pt idx="340">
                  <c:v>-4.3499999999999996</c:v>
                </c:pt>
                <c:pt idx="341">
                  <c:v>-4.33</c:v>
                </c:pt>
                <c:pt idx="342">
                  <c:v>-3.97</c:v>
                </c:pt>
                <c:pt idx="343">
                  <c:v>-3.32</c:v>
                </c:pt>
                <c:pt idx="344">
                  <c:v>-3.01</c:v>
                </c:pt>
                <c:pt idx="345">
                  <c:v>-2.61</c:v>
                </c:pt>
                <c:pt idx="346">
                  <c:v>-3.03</c:v>
                </c:pt>
                <c:pt idx="347">
                  <c:v>-3.01</c:v>
                </c:pt>
                <c:pt idx="348">
                  <c:v>-3.04</c:v>
                </c:pt>
                <c:pt idx="349">
                  <c:v>-3.07</c:v>
                </c:pt>
                <c:pt idx="350">
                  <c:v>-3.06</c:v>
                </c:pt>
                <c:pt idx="351">
                  <c:v>-2.61</c:v>
                </c:pt>
                <c:pt idx="352">
                  <c:v>-2.1</c:v>
                </c:pt>
                <c:pt idx="353">
                  <c:v>-1.1200000000000001</c:v>
                </c:pt>
                <c:pt idx="354">
                  <c:v>-0.03</c:v>
                </c:pt>
                <c:pt idx="355">
                  <c:v>0</c:v>
                </c:pt>
                <c:pt idx="356">
                  <c:v>-0.01</c:v>
                </c:pt>
                <c:pt idx="357">
                  <c:v>-0.46</c:v>
                </c:pt>
                <c:pt idx="358">
                  <c:v>-1.1000000000000001</c:v>
                </c:pt>
                <c:pt idx="359">
                  <c:v>-1.26</c:v>
                </c:pt>
                <c:pt idx="360">
                  <c:v>-2.0699999999999998</c:v>
                </c:pt>
                <c:pt idx="361">
                  <c:v>-2.0499999999999998</c:v>
                </c:pt>
                <c:pt idx="362">
                  <c:v>-2.0699999999999998</c:v>
                </c:pt>
                <c:pt idx="363">
                  <c:v>-2.09</c:v>
                </c:pt>
                <c:pt idx="364">
                  <c:v>-2.08</c:v>
                </c:pt>
                <c:pt idx="365">
                  <c:v>-2.02</c:v>
                </c:pt>
                <c:pt idx="366">
                  <c:v>-1.1000000000000001</c:v>
                </c:pt>
                <c:pt idx="367">
                  <c:v>0.14000000000000001</c:v>
                </c:pt>
                <c:pt idx="368">
                  <c:v>1.08</c:v>
                </c:pt>
                <c:pt idx="369">
                  <c:v>1.51</c:v>
                </c:pt>
                <c:pt idx="370">
                  <c:v>1.85</c:v>
                </c:pt>
                <c:pt idx="371">
                  <c:v>2.0299999999999998</c:v>
                </c:pt>
                <c:pt idx="372">
                  <c:v>2.25</c:v>
                </c:pt>
                <c:pt idx="373">
                  <c:v>2.25</c:v>
                </c:pt>
                <c:pt idx="374">
                  <c:v>2.27</c:v>
                </c:pt>
                <c:pt idx="375">
                  <c:v>2.4300000000000002</c:v>
                </c:pt>
                <c:pt idx="376">
                  <c:v>2.56</c:v>
                </c:pt>
                <c:pt idx="377">
                  <c:v>2.4500000000000002</c:v>
                </c:pt>
                <c:pt idx="378">
                  <c:v>2.92</c:v>
                </c:pt>
                <c:pt idx="379">
                  <c:v>57.23</c:v>
                </c:pt>
                <c:pt idx="380">
                  <c:v>24.53</c:v>
                </c:pt>
                <c:pt idx="381">
                  <c:v>3.05</c:v>
                </c:pt>
                <c:pt idx="382">
                  <c:v>3.14</c:v>
                </c:pt>
                <c:pt idx="383">
                  <c:v>2.98</c:v>
                </c:pt>
                <c:pt idx="384">
                  <c:v>2.72</c:v>
                </c:pt>
                <c:pt idx="385">
                  <c:v>3.51</c:v>
                </c:pt>
                <c:pt idx="386">
                  <c:v>3.65</c:v>
                </c:pt>
                <c:pt idx="387">
                  <c:v>3.94</c:v>
                </c:pt>
                <c:pt idx="388">
                  <c:v>4.97</c:v>
                </c:pt>
                <c:pt idx="389">
                  <c:v>7.17</c:v>
                </c:pt>
                <c:pt idx="390">
                  <c:v>12.29</c:v>
                </c:pt>
                <c:pt idx="391">
                  <c:v>156.26</c:v>
                </c:pt>
                <c:pt idx="392">
                  <c:v>176.4</c:v>
                </c:pt>
                <c:pt idx="393">
                  <c:v>191.13</c:v>
                </c:pt>
                <c:pt idx="394">
                  <c:v>159.11000000000001</c:v>
                </c:pt>
                <c:pt idx="395">
                  <c:v>134.58000000000001</c:v>
                </c:pt>
                <c:pt idx="396">
                  <c:v>111.41</c:v>
                </c:pt>
                <c:pt idx="397">
                  <c:v>107.05</c:v>
                </c:pt>
                <c:pt idx="398">
                  <c:v>102.97</c:v>
                </c:pt>
                <c:pt idx="399">
                  <c:v>111.74</c:v>
                </c:pt>
                <c:pt idx="400">
                  <c:v>122.19</c:v>
                </c:pt>
                <c:pt idx="401">
                  <c:v>155.34</c:v>
                </c:pt>
                <c:pt idx="402">
                  <c:v>174.29</c:v>
                </c:pt>
                <c:pt idx="403">
                  <c:v>176.55</c:v>
                </c:pt>
                <c:pt idx="404">
                  <c:v>174.18</c:v>
                </c:pt>
                <c:pt idx="405">
                  <c:v>110.01</c:v>
                </c:pt>
                <c:pt idx="406">
                  <c:v>130.03</c:v>
                </c:pt>
                <c:pt idx="407">
                  <c:v>15.99</c:v>
                </c:pt>
                <c:pt idx="408" formatCode="General">
                  <c:v>8.58</c:v>
                </c:pt>
                <c:pt idx="409" formatCode="General">
                  <c:v>7.38</c:v>
                </c:pt>
                <c:pt idx="410" formatCode="General">
                  <c:v>7.27</c:v>
                </c:pt>
                <c:pt idx="411" formatCode="General">
                  <c:v>7.07</c:v>
                </c:pt>
                <c:pt idx="412" formatCode="General">
                  <c:v>7.26</c:v>
                </c:pt>
                <c:pt idx="413" formatCode="General">
                  <c:v>8</c:v>
                </c:pt>
                <c:pt idx="414" formatCode="General">
                  <c:v>8.98</c:v>
                </c:pt>
                <c:pt idx="415" formatCode="General">
                  <c:v>47.09</c:v>
                </c:pt>
                <c:pt idx="416" formatCode="General">
                  <c:v>71.48</c:v>
                </c:pt>
                <c:pt idx="417" formatCode="General">
                  <c:v>156.82</c:v>
                </c:pt>
                <c:pt idx="418" formatCode="General">
                  <c:v>115.66</c:v>
                </c:pt>
                <c:pt idx="419" formatCode="General">
                  <c:v>84.58</c:v>
                </c:pt>
                <c:pt idx="420" formatCode="General">
                  <c:v>65.81</c:v>
                </c:pt>
                <c:pt idx="421" formatCode="General">
                  <c:v>62.21</c:v>
                </c:pt>
                <c:pt idx="422" formatCode="General">
                  <c:v>61.64</c:v>
                </c:pt>
                <c:pt idx="423" formatCode="General">
                  <c:v>59.45</c:v>
                </c:pt>
                <c:pt idx="424" formatCode="General">
                  <c:v>13.08</c:v>
                </c:pt>
                <c:pt idx="425" formatCode="General">
                  <c:v>11.77</c:v>
                </c:pt>
                <c:pt idx="426" formatCode="General">
                  <c:v>9.9499999999999993</c:v>
                </c:pt>
                <c:pt idx="427" formatCode="General">
                  <c:v>9.82</c:v>
                </c:pt>
                <c:pt idx="428" formatCode="General">
                  <c:v>9.5299999999999994</c:v>
                </c:pt>
                <c:pt idx="429" formatCode="General">
                  <c:v>9.23</c:v>
                </c:pt>
                <c:pt idx="430" formatCode="General">
                  <c:v>9.14</c:v>
                </c:pt>
                <c:pt idx="431" formatCode="General">
                  <c:v>8.5500000000000007</c:v>
                </c:pt>
                <c:pt idx="432" formatCode="General">
                  <c:v>6.81</c:v>
                </c:pt>
                <c:pt idx="433" formatCode="General">
                  <c:v>4.04</c:v>
                </c:pt>
                <c:pt idx="434" formatCode="General">
                  <c:v>2.91</c:v>
                </c:pt>
                <c:pt idx="435" formatCode="General">
                  <c:v>2.46</c:v>
                </c:pt>
                <c:pt idx="436" formatCode="General">
                  <c:v>1.92</c:v>
                </c:pt>
                <c:pt idx="437" formatCode="General">
                  <c:v>2.4500000000000002</c:v>
                </c:pt>
                <c:pt idx="438" formatCode="General">
                  <c:v>4.21</c:v>
                </c:pt>
                <c:pt idx="439" formatCode="General">
                  <c:v>8.19</c:v>
                </c:pt>
                <c:pt idx="440" formatCode="General">
                  <c:v>12.01</c:v>
                </c:pt>
                <c:pt idx="441" formatCode="General">
                  <c:v>18.98</c:v>
                </c:pt>
                <c:pt idx="442" formatCode="General">
                  <c:v>18.920000000000002</c:v>
                </c:pt>
                <c:pt idx="443" formatCode="General">
                  <c:v>15.04</c:v>
                </c:pt>
                <c:pt idx="444" formatCode="General">
                  <c:v>10.55</c:v>
                </c:pt>
                <c:pt idx="445" formatCode="General">
                  <c:v>9.84</c:v>
                </c:pt>
                <c:pt idx="446" formatCode="General">
                  <c:v>9.49</c:v>
                </c:pt>
                <c:pt idx="447" formatCode="General">
                  <c:v>9.18</c:v>
                </c:pt>
                <c:pt idx="448" formatCode="General">
                  <c:v>8.94</c:v>
                </c:pt>
                <c:pt idx="449" formatCode="General">
                  <c:v>8.58</c:v>
                </c:pt>
                <c:pt idx="450" formatCode="General">
                  <c:v>9.09</c:v>
                </c:pt>
                <c:pt idx="451" formatCode="General">
                  <c:v>8.85</c:v>
                </c:pt>
                <c:pt idx="452" formatCode="General">
                  <c:v>8.57</c:v>
                </c:pt>
                <c:pt idx="453" formatCode="General">
                  <c:v>7.8</c:v>
                </c:pt>
                <c:pt idx="454" formatCode="General">
                  <c:v>7.51</c:v>
                </c:pt>
                <c:pt idx="455" formatCode="General">
                  <c:v>6.05</c:v>
                </c:pt>
                <c:pt idx="456" formatCode="General">
                  <c:v>4.25</c:v>
                </c:pt>
                <c:pt idx="457" formatCode="General">
                  <c:v>6.44</c:v>
                </c:pt>
                <c:pt idx="458" formatCode="General">
                  <c:v>6.23</c:v>
                </c:pt>
                <c:pt idx="459" formatCode="General">
                  <c:v>6.02</c:v>
                </c:pt>
                <c:pt idx="460" formatCode="General">
                  <c:v>5.67</c:v>
                </c:pt>
                <c:pt idx="461" formatCode="General">
                  <c:v>5.41</c:v>
                </c:pt>
                <c:pt idx="462" formatCode="General">
                  <c:v>8.4</c:v>
                </c:pt>
                <c:pt idx="463" formatCode="General">
                  <c:v>33.51</c:v>
                </c:pt>
                <c:pt idx="464" formatCode="General">
                  <c:v>18.91</c:v>
                </c:pt>
                <c:pt idx="465" formatCode="General">
                  <c:v>23.92</c:v>
                </c:pt>
                <c:pt idx="466" formatCode="General">
                  <c:v>27.21</c:v>
                </c:pt>
                <c:pt idx="467" formatCode="General">
                  <c:v>47.61</c:v>
                </c:pt>
                <c:pt idx="468" formatCode="General">
                  <c:v>31.7</c:v>
                </c:pt>
                <c:pt idx="469" formatCode="General">
                  <c:v>30.01</c:v>
                </c:pt>
                <c:pt idx="470" formatCode="General">
                  <c:v>26.3</c:v>
                </c:pt>
                <c:pt idx="471" formatCode="General">
                  <c:v>31</c:v>
                </c:pt>
                <c:pt idx="472" formatCode="General">
                  <c:v>20.9</c:v>
                </c:pt>
                <c:pt idx="473" formatCode="General">
                  <c:v>15.99</c:v>
                </c:pt>
                <c:pt idx="474" formatCode="General">
                  <c:v>16</c:v>
                </c:pt>
                <c:pt idx="475" formatCode="General">
                  <c:v>20.010000000000002</c:v>
                </c:pt>
                <c:pt idx="476" formatCode="General">
                  <c:v>9.65</c:v>
                </c:pt>
                <c:pt idx="477" formatCode="General">
                  <c:v>8.9</c:v>
                </c:pt>
                <c:pt idx="478" formatCode="General">
                  <c:v>8.5500000000000007</c:v>
                </c:pt>
                <c:pt idx="479" formatCode="General">
                  <c:v>7.34</c:v>
                </c:pt>
                <c:pt idx="480" formatCode="General">
                  <c:v>5.98</c:v>
                </c:pt>
                <c:pt idx="481" formatCode="General">
                  <c:v>7.26</c:v>
                </c:pt>
                <c:pt idx="482" formatCode="General">
                  <c:v>6.34</c:v>
                </c:pt>
                <c:pt idx="483" formatCode="General">
                  <c:v>5.31</c:v>
                </c:pt>
                <c:pt idx="484" formatCode="General">
                  <c:v>5.04</c:v>
                </c:pt>
                <c:pt idx="485" formatCode="General">
                  <c:v>5.16</c:v>
                </c:pt>
                <c:pt idx="486" formatCode="General">
                  <c:v>5.91</c:v>
                </c:pt>
                <c:pt idx="487" formatCode="General">
                  <c:v>6.88</c:v>
                </c:pt>
                <c:pt idx="488" formatCode="General">
                  <c:v>8.52</c:v>
                </c:pt>
                <c:pt idx="489" formatCode="General">
                  <c:v>9.3000000000000007</c:v>
                </c:pt>
                <c:pt idx="490" formatCode="General">
                  <c:v>9.99</c:v>
                </c:pt>
                <c:pt idx="491" formatCode="General">
                  <c:v>9.9600000000000009</c:v>
                </c:pt>
                <c:pt idx="492" formatCode="General">
                  <c:v>9.75</c:v>
                </c:pt>
                <c:pt idx="493" formatCode="General">
                  <c:v>9.74</c:v>
                </c:pt>
                <c:pt idx="494" formatCode="General">
                  <c:v>10</c:v>
                </c:pt>
                <c:pt idx="495" formatCode="General">
                  <c:v>13.21</c:v>
                </c:pt>
                <c:pt idx="496" formatCode="General">
                  <c:v>26.67</c:v>
                </c:pt>
                <c:pt idx="497" formatCode="General">
                  <c:v>24.99</c:v>
                </c:pt>
                <c:pt idx="498" formatCode="General">
                  <c:v>27</c:v>
                </c:pt>
                <c:pt idx="499" formatCode="General">
                  <c:v>15</c:v>
                </c:pt>
                <c:pt idx="500" formatCode="General">
                  <c:v>13.04</c:v>
                </c:pt>
                <c:pt idx="501" formatCode="General">
                  <c:v>11.49</c:v>
                </c:pt>
                <c:pt idx="502" formatCode="General">
                  <c:v>10.48</c:v>
                </c:pt>
                <c:pt idx="503" formatCode="General">
                  <c:v>10.01</c:v>
                </c:pt>
                <c:pt idx="504" formatCode="General">
                  <c:v>9.2899999999999991</c:v>
                </c:pt>
                <c:pt idx="505" formatCode="General">
                  <c:v>10.57</c:v>
                </c:pt>
                <c:pt idx="506" formatCode="General">
                  <c:v>10.52</c:v>
                </c:pt>
                <c:pt idx="507" formatCode="General">
                  <c:v>10.66</c:v>
                </c:pt>
                <c:pt idx="508" formatCode="General">
                  <c:v>10.67</c:v>
                </c:pt>
                <c:pt idx="509" formatCode="General">
                  <c:v>10.89</c:v>
                </c:pt>
                <c:pt idx="510" formatCode="General">
                  <c:v>11.73</c:v>
                </c:pt>
                <c:pt idx="511" formatCode="General">
                  <c:v>13.66</c:v>
                </c:pt>
                <c:pt idx="512" formatCode="General">
                  <c:v>14.42</c:v>
                </c:pt>
                <c:pt idx="513" formatCode="General">
                  <c:v>17.059999999999999</c:v>
                </c:pt>
                <c:pt idx="514" formatCode="General">
                  <c:v>17.989999999999998</c:v>
                </c:pt>
                <c:pt idx="515" formatCode="General">
                  <c:v>29.9</c:v>
                </c:pt>
                <c:pt idx="516" formatCode="General">
                  <c:v>47.43</c:v>
                </c:pt>
                <c:pt idx="517" formatCode="General">
                  <c:v>43.91</c:v>
                </c:pt>
                <c:pt idx="518" formatCode="General">
                  <c:v>28.49</c:v>
                </c:pt>
                <c:pt idx="519" formatCode="General">
                  <c:v>31.09</c:v>
                </c:pt>
                <c:pt idx="520" formatCode="General">
                  <c:v>46.45</c:v>
                </c:pt>
                <c:pt idx="521" formatCode="General">
                  <c:v>51.27</c:v>
                </c:pt>
                <c:pt idx="522" formatCode="General">
                  <c:v>55.44</c:v>
                </c:pt>
                <c:pt idx="523" formatCode="General">
                  <c:v>58.52</c:v>
                </c:pt>
                <c:pt idx="524" formatCode="General">
                  <c:v>57.48</c:v>
                </c:pt>
                <c:pt idx="525" formatCode="General">
                  <c:v>54.37</c:v>
                </c:pt>
                <c:pt idx="526" formatCode="General">
                  <c:v>38.75</c:v>
                </c:pt>
                <c:pt idx="527" formatCode="General">
                  <c:v>24.94</c:v>
                </c:pt>
                <c:pt idx="528" formatCode="General">
                  <c:v>19.03</c:v>
                </c:pt>
                <c:pt idx="529" formatCode="General">
                  <c:v>29.68</c:v>
                </c:pt>
                <c:pt idx="530" formatCode="General">
                  <c:v>24.67</c:v>
                </c:pt>
                <c:pt idx="531" formatCode="General">
                  <c:v>24.45</c:v>
                </c:pt>
                <c:pt idx="532" formatCode="General">
                  <c:v>24.29</c:v>
                </c:pt>
                <c:pt idx="533" formatCode="General">
                  <c:v>28.02</c:v>
                </c:pt>
                <c:pt idx="534" formatCode="General">
                  <c:v>56.92</c:v>
                </c:pt>
                <c:pt idx="535" formatCode="General">
                  <c:v>250.03</c:v>
                </c:pt>
                <c:pt idx="536" formatCode="General">
                  <c:v>250.02</c:v>
                </c:pt>
                <c:pt idx="537" formatCode="General">
                  <c:v>250.01</c:v>
                </c:pt>
                <c:pt idx="538" formatCode="General">
                  <c:v>200</c:v>
                </c:pt>
                <c:pt idx="539" formatCode="General">
                  <c:v>124.1</c:v>
                </c:pt>
                <c:pt idx="540" formatCode="General">
                  <c:v>199.99</c:v>
                </c:pt>
                <c:pt idx="541" formatCode="General">
                  <c:v>130.69999999999999</c:v>
                </c:pt>
                <c:pt idx="542" formatCode="General">
                  <c:v>99.92</c:v>
                </c:pt>
                <c:pt idx="543" formatCode="General">
                  <c:v>82.49</c:v>
                </c:pt>
                <c:pt idx="544" formatCode="General">
                  <c:v>99.11</c:v>
                </c:pt>
                <c:pt idx="545" formatCode="General">
                  <c:v>100.01</c:v>
                </c:pt>
                <c:pt idx="546" formatCode="General">
                  <c:v>133.27000000000001</c:v>
                </c:pt>
                <c:pt idx="547" formatCode="General">
                  <c:v>130.32</c:v>
                </c:pt>
                <c:pt idx="548" formatCode="General">
                  <c:v>78.14</c:v>
                </c:pt>
                <c:pt idx="549" formatCode="General">
                  <c:v>66.680000000000007</c:v>
                </c:pt>
                <c:pt idx="550" formatCode="General">
                  <c:v>63.04</c:v>
                </c:pt>
                <c:pt idx="551" formatCode="General">
                  <c:v>31.94</c:v>
                </c:pt>
                <c:pt idx="552" formatCode="General">
                  <c:v>24.02</c:v>
                </c:pt>
                <c:pt idx="553" formatCode="General">
                  <c:v>25.86</c:v>
                </c:pt>
                <c:pt idx="554" formatCode="General">
                  <c:v>25.23</c:v>
                </c:pt>
                <c:pt idx="555" formatCode="General">
                  <c:v>24.63</c:v>
                </c:pt>
                <c:pt idx="556" formatCode="General">
                  <c:v>25.02</c:v>
                </c:pt>
                <c:pt idx="557" formatCode="General">
                  <c:v>27.71</c:v>
                </c:pt>
                <c:pt idx="558" formatCode="General">
                  <c:v>44.16</c:v>
                </c:pt>
                <c:pt idx="559" formatCode="General">
                  <c:v>66.239999999999995</c:v>
                </c:pt>
                <c:pt idx="560" formatCode="General">
                  <c:v>165.1</c:v>
                </c:pt>
                <c:pt idx="561" formatCode="General">
                  <c:v>165.06</c:v>
                </c:pt>
                <c:pt idx="562" formatCode="General">
                  <c:v>136.35</c:v>
                </c:pt>
                <c:pt idx="563" formatCode="General">
                  <c:v>128.37</c:v>
                </c:pt>
                <c:pt idx="564" formatCode="General">
                  <c:v>91.68</c:v>
                </c:pt>
                <c:pt idx="565" formatCode="General">
                  <c:v>99.05</c:v>
                </c:pt>
                <c:pt idx="566" formatCode="General">
                  <c:v>117.79</c:v>
                </c:pt>
                <c:pt idx="567" formatCode="General">
                  <c:v>124.91</c:v>
                </c:pt>
                <c:pt idx="568" formatCode="General">
                  <c:v>73.97</c:v>
                </c:pt>
                <c:pt idx="569" formatCode="General">
                  <c:v>74.41</c:v>
                </c:pt>
                <c:pt idx="570" formatCode="General">
                  <c:v>182.51</c:v>
                </c:pt>
                <c:pt idx="571" formatCode="General">
                  <c:v>165.08</c:v>
                </c:pt>
                <c:pt idx="572" formatCode="General">
                  <c:v>157.63999999999999</c:v>
                </c:pt>
                <c:pt idx="573" formatCode="General">
                  <c:v>42.33</c:v>
                </c:pt>
                <c:pt idx="574" formatCode="General">
                  <c:v>40</c:v>
                </c:pt>
                <c:pt idx="575" formatCode="General">
                  <c:v>39.99</c:v>
                </c:pt>
                <c:pt idx="576" formatCode="General">
                  <c:v>21.36</c:v>
                </c:pt>
                <c:pt idx="577" formatCode="General">
                  <c:v>36.79</c:v>
                </c:pt>
                <c:pt idx="578" formatCode="General">
                  <c:v>28.68</c:v>
                </c:pt>
                <c:pt idx="579" formatCode="General">
                  <c:v>24.6</c:v>
                </c:pt>
                <c:pt idx="580" formatCode="General">
                  <c:v>20.010000000000002</c:v>
                </c:pt>
                <c:pt idx="581" formatCode="General">
                  <c:v>38.72</c:v>
                </c:pt>
                <c:pt idx="582" formatCode="General">
                  <c:v>52.8</c:v>
                </c:pt>
                <c:pt idx="583" formatCode="General">
                  <c:v>60</c:v>
                </c:pt>
                <c:pt idx="584" formatCode="General">
                  <c:v>124.9</c:v>
                </c:pt>
                <c:pt idx="585" formatCode="General">
                  <c:v>105.58</c:v>
                </c:pt>
                <c:pt idx="586" formatCode="General">
                  <c:v>103.46</c:v>
                </c:pt>
                <c:pt idx="587" formatCode="General">
                  <c:v>119.99</c:v>
                </c:pt>
                <c:pt idx="588" formatCode="General">
                  <c:v>124.92</c:v>
                </c:pt>
                <c:pt idx="589" formatCode="General">
                  <c:v>65.010000000000005</c:v>
                </c:pt>
                <c:pt idx="590" formatCode="General">
                  <c:v>70</c:v>
                </c:pt>
                <c:pt idx="591" formatCode="General">
                  <c:v>60</c:v>
                </c:pt>
                <c:pt idx="592" formatCode="General">
                  <c:v>59.99</c:v>
                </c:pt>
                <c:pt idx="593" formatCode="General">
                  <c:v>70</c:v>
                </c:pt>
                <c:pt idx="594" formatCode="General">
                  <c:v>65.040000000000006</c:v>
                </c:pt>
                <c:pt idx="595" formatCode="General">
                  <c:v>65.099999999999994</c:v>
                </c:pt>
                <c:pt idx="596" formatCode="General">
                  <c:v>40.76</c:v>
                </c:pt>
                <c:pt idx="597" formatCode="General">
                  <c:v>25.79</c:v>
                </c:pt>
                <c:pt idx="598" formatCode="General">
                  <c:v>25.01</c:v>
                </c:pt>
                <c:pt idx="599" formatCode="General">
                  <c:v>30.3</c:v>
                </c:pt>
                <c:pt idx="600" formatCode="General">
                  <c:v>20.149999999999999</c:v>
                </c:pt>
                <c:pt idx="601" formatCode="General">
                  <c:v>20.329999999999998</c:v>
                </c:pt>
                <c:pt idx="602" formatCode="General">
                  <c:v>19.190000000000001</c:v>
                </c:pt>
                <c:pt idx="603" formatCode="General">
                  <c:v>18.52</c:v>
                </c:pt>
                <c:pt idx="604" formatCode="General">
                  <c:v>18.61</c:v>
                </c:pt>
                <c:pt idx="605" formatCode="General">
                  <c:v>19.93</c:v>
                </c:pt>
                <c:pt idx="606" formatCode="General">
                  <c:v>29.74</c:v>
                </c:pt>
                <c:pt idx="607" formatCode="General">
                  <c:v>35.78</c:v>
                </c:pt>
                <c:pt idx="608" formatCode="General">
                  <c:v>61.86</c:v>
                </c:pt>
                <c:pt idx="609" formatCode="General">
                  <c:v>57.5</c:v>
                </c:pt>
                <c:pt idx="610" formatCode="General">
                  <c:v>68.42</c:v>
                </c:pt>
                <c:pt idx="611" formatCode="General">
                  <c:v>68.45</c:v>
                </c:pt>
                <c:pt idx="612" formatCode="General">
                  <c:v>72.05</c:v>
                </c:pt>
                <c:pt idx="613" formatCode="General">
                  <c:v>72.02</c:v>
                </c:pt>
                <c:pt idx="614" formatCode="General">
                  <c:v>69.97</c:v>
                </c:pt>
                <c:pt idx="615" formatCode="General">
                  <c:v>67.849999999999994</c:v>
                </c:pt>
                <c:pt idx="616" formatCode="General">
                  <c:v>70.790000000000006</c:v>
                </c:pt>
                <c:pt idx="617" formatCode="General">
                  <c:v>71.36</c:v>
                </c:pt>
                <c:pt idx="618" formatCode="General">
                  <c:v>79.349999999999994</c:v>
                </c:pt>
                <c:pt idx="619" formatCode="General">
                  <c:v>76.040000000000006</c:v>
                </c:pt>
                <c:pt idx="620" formatCode="General">
                  <c:v>68.489999999999995</c:v>
                </c:pt>
                <c:pt idx="621" formatCode="General">
                  <c:v>46.8</c:v>
                </c:pt>
                <c:pt idx="622" formatCode="General">
                  <c:v>39.409999999999997</c:v>
                </c:pt>
                <c:pt idx="623" formatCode="General">
                  <c:v>37.69</c:v>
                </c:pt>
                <c:pt idx="624" formatCode="General">
                  <c:v>34.22</c:v>
                </c:pt>
                <c:pt idx="625" formatCode="General">
                  <c:v>50.89</c:v>
                </c:pt>
                <c:pt idx="626" formatCode="General">
                  <c:v>49.72</c:v>
                </c:pt>
                <c:pt idx="627" formatCode="General">
                  <c:v>48.62</c:v>
                </c:pt>
                <c:pt idx="628" formatCode="General">
                  <c:v>47.26</c:v>
                </c:pt>
                <c:pt idx="629" formatCode="General">
                  <c:v>49.67</c:v>
                </c:pt>
                <c:pt idx="630" formatCode="General">
                  <c:v>49.19</c:v>
                </c:pt>
                <c:pt idx="631" formatCode="General">
                  <c:v>71.260000000000005</c:v>
                </c:pt>
                <c:pt idx="632" formatCode="General">
                  <c:v>106.14</c:v>
                </c:pt>
                <c:pt idx="633" formatCode="General">
                  <c:v>149.6</c:v>
                </c:pt>
                <c:pt idx="634" formatCode="General">
                  <c:v>147.97</c:v>
                </c:pt>
                <c:pt idx="635" formatCode="General">
                  <c:v>108.46</c:v>
                </c:pt>
                <c:pt idx="636" formatCode="General">
                  <c:v>108.52</c:v>
                </c:pt>
                <c:pt idx="637" formatCode="General">
                  <c:v>118.6</c:v>
                </c:pt>
                <c:pt idx="638" formatCode="General">
                  <c:v>106.4</c:v>
                </c:pt>
                <c:pt idx="639" formatCode="General">
                  <c:v>98.42</c:v>
                </c:pt>
                <c:pt idx="640" formatCode="General">
                  <c:v>79.900000000000006</c:v>
                </c:pt>
                <c:pt idx="641" formatCode="General">
                  <c:v>88.67</c:v>
                </c:pt>
                <c:pt idx="642" formatCode="General">
                  <c:v>121.85</c:v>
                </c:pt>
                <c:pt idx="643" formatCode="General">
                  <c:v>135.41999999999999</c:v>
                </c:pt>
                <c:pt idx="644" formatCode="General">
                  <c:v>119.99</c:v>
                </c:pt>
                <c:pt idx="645" formatCode="General">
                  <c:v>73.84</c:v>
                </c:pt>
                <c:pt idx="646" formatCode="General">
                  <c:v>68.599999999999994</c:v>
                </c:pt>
                <c:pt idx="647" formatCode="General">
                  <c:v>46.08</c:v>
                </c:pt>
                <c:pt idx="648" formatCode="General">
                  <c:v>43.93</c:v>
                </c:pt>
                <c:pt idx="649" formatCode="General">
                  <c:v>40</c:v>
                </c:pt>
                <c:pt idx="650" formatCode="General">
                  <c:v>36.299999999999997</c:v>
                </c:pt>
                <c:pt idx="651" formatCode="General">
                  <c:v>35.15</c:v>
                </c:pt>
                <c:pt idx="652" formatCode="General">
                  <c:v>34.4</c:v>
                </c:pt>
                <c:pt idx="653" formatCode="General">
                  <c:v>35.380000000000003</c:v>
                </c:pt>
                <c:pt idx="654" formatCode="General">
                  <c:v>39.770000000000003</c:v>
                </c:pt>
                <c:pt idx="655" formatCode="General">
                  <c:v>41.76</c:v>
                </c:pt>
                <c:pt idx="656" formatCode="General">
                  <c:v>69.45</c:v>
                </c:pt>
                <c:pt idx="657" formatCode="General">
                  <c:v>83.68</c:v>
                </c:pt>
                <c:pt idx="658" formatCode="General">
                  <c:v>86.87</c:v>
                </c:pt>
                <c:pt idx="659" formatCode="General">
                  <c:v>82.19</c:v>
                </c:pt>
                <c:pt idx="660" formatCode="General">
                  <c:v>69.75</c:v>
                </c:pt>
                <c:pt idx="661" formatCode="General">
                  <c:v>68.180000000000007</c:v>
                </c:pt>
                <c:pt idx="662" formatCode="General">
                  <c:v>66.27</c:v>
                </c:pt>
                <c:pt idx="663" formatCode="General">
                  <c:v>71.150000000000006</c:v>
                </c:pt>
                <c:pt idx="664" formatCode="General">
                  <c:v>75.94</c:v>
                </c:pt>
                <c:pt idx="665" formatCode="General">
                  <c:v>87.66</c:v>
                </c:pt>
                <c:pt idx="666" formatCode="General">
                  <c:v>130</c:v>
                </c:pt>
                <c:pt idx="667" formatCode="General">
                  <c:v>145.38999999999999</c:v>
                </c:pt>
                <c:pt idx="668" formatCode="General">
                  <c:v>92.38</c:v>
                </c:pt>
                <c:pt idx="669" formatCode="General">
                  <c:v>68.790000000000006</c:v>
                </c:pt>
                <c:pt idx="670" formatCode="General">
                  <c:v>61.91</c:v>
                </c:pt>
                <c:pt idx="671" formatCode="General">
                  <c:v>58.54</c:v>
                </c:pt>
                <c:pt idx="672" formatCode="General">
                  <c:v>46.34</c:v>
                </c:pt>
                <c:pt idx="673" formatCode="General">
                  <c:v>34.33</c:v>
                </c:pt>
                <c:pt idx="674" formatCode="General">
                  <c:v>27.19</c:v>
                </c:pt>
                <c:pt idx="675" formatCode="General">
                  <c:v>25.34</c:v>
                </c:pt>
                <c:pt idx="676" formatCode="General">
                  <c:v>22.35</c:v>
                </c:pt>
                <c:pt idx="677" formatCode="General">
                  <c:v>21.15</c:v>
                </c:pt>
                <c:pt idx="678" formatCode="General">
                  <c:v>21.95</c:v>
                </c:pt>
                <c:pt idx="679" formatCode="General">
                  <c:v>22.83</c:v>
                </c:pt>
                <c:pt idx="680" formatCode="General">
                  <c:v>25.01</c:v>
                </c:pt>
                <c:pt idx="681" formatCode="General">
                  <c:v>25.54</c:v>
                </c:pt>
                <c:pt idx="682" formatCode="General">
                  <c:v>24.28</c:v>
                </c:pt>
                <c:pt idx="683" formatCode="General">
                  <c:v>23.93</c:v>
                </c:pt>
                <c:pt idx="684" formatCode="General">
                  <c:v>23.34</c:v>
                </c:pt>
                <c:pt idx="685" formatCode="General">
                  <c:v>23.7</c:v>
                </c:pt>
                <c:pt idx="686" formatCode="General">
                  <c:v>23.09</c:v>
                </c:pt>
                <c:pt idx="687" formatCode="General">
                  <c:v>22.42</c:v>
                </c:pt>
                <c:pt idx="688" formatCode="General">
                  <c:v>22.97</c:v>
                </c:pt>
                <c:pt idx="689" formatCode="General">
                  <c:v>34.25</c:v>
                </c:pt>
                <c:pt idx="690" formatCode="General">
                  <c:v>60.66</c:v>
                </c:pt>
                <c:pt idx="691" formatCode="General">
                  <c:v>65.83</c:v>
                </c:pt>
                <c:pt idx="692" formatCode="General">
                  <c:v>58.69</c:v>
                </c:pt>
                <c:pt idx="693" formatCode="General">
                  <c:v>44.11</c:v>
                </c:pt>
                <c:pt idx="694" formatCode="General">
                  <c:v>40.880000000000003</c:v>
                </c:pt>
                <c:pt idx="695" formatCode="General">
                  <c:v>34.28</c:v>
                </c:pt>
                <c:pt idx="696" formatCode="General">
                  <c:v>30.3</c:v>
                </c:pt>
                <c:pt idx="697" formatCode="General">
                  <c:v>24.59</c:v>
                </c:pt>
                <c:pt idx="698" formatCode="General">
                  <c:v>18.559999999999999</c:v>
                </c:pt>
                <c:pt idx="699" formatCode="General">
                  <c:v>12.58</c:v>
                </c:pt>
                <c:pt idx="700" formatCode="General">
                  <c:v>11.85</c:v>
                </c:pt>
                <c:pt idx="701" formatCode="General">
                  <c:v>11.56</c:v>
                </c:pt>
                <c:pt idx="702" formatCode="General">
                  <c:v>17.309999999999999</c:v>
                </c:pt>
                <c:pt idx="703" formatCode="General">
                  <c:v>37.44</c:v>
                </c:pt>
                <c:pt idx="704" formatCode="General">
                  <c:v>77.650000000000006</c:v>
                </c:pt>
                <c:pt idx="705" formatCode="General">
                  <c:v>77.14</c:v>
                </c:pt>
                <c:pt idx="706" formatCode="General">
                  <c:v>111</c:v>
                </c:pt>
                <c:pt idx="707" formatCode="General">
                  <c:v>103</c:v>
                </c:pt>
                <c:pt idx="708" formatCode="General">
                  <c:v>90</c:v>
                </c:pt>
                <c:pt idx="709" formatCode="General">
                  <c:v>96.17</c:v>
                </c:pt>
                <c:pt idx="710" formatCode="General">
                  <c:v>102.54</c:v>
                </c:pt>
                <c:pt idx="711" formatCode="General">
                  <c:v>114.62</c:v>
                </c:pt>
                <c:pt idx="712" formatCode="General">
                  <c:v>123.98</c:v>
                </c:pt>
                <c:pt idx="713" formatCode="General">
                  <c:v>129.91999999999999</c:v>
                </c:pt>
                <c:pt idx="714" formatCode="General">
                  <c:v>129.96</c:v>
                </c:pt>
                <c:pt idx="715" formatCode="General">
                  <c:v>129.97999999999999</c:v>
                </c:pt>
                <c:pt idx="716" formatCode="General">
                  <c:v>129.91</c:v>
                </c:pt>
                <c:pt idx="717" formatCode="General">
                  <c:v>86.53</c:v>
                </c:pt>
                <c:pt idx="718" formatCode="General">
                  <c:v>62.05</c:v>
                </c:pt>
                <c:pt idx="719" formatCode="General">
                  <c:v>45.98</c:v>
                </c:pt>
                <c:pt idx="720" formatCode="General">
                  <c:v>34.26</c:v>
                </c:pt>
                <c:pt idx="721" formatCode="General">
                  <c:v>27.92</c:v>
                </c:pt>
                <c:pt idx="722" formatCode="General">
                  <c:v>29.57</c:v>
                </c:pt>
                <c:pt idx="723" formatCode="General">
                  <c:v>29.61</c:v>
                </c:pt>
                <c:pt idx="724" formatCode="General">
                  <c:v>29.88</c:v>
                </c:pt>
                <c:pt idx="725" formatCode="General">
                  <c:v>30.51</c:v>
                </c:pt>
                <c:pt idx="726" formatCode="General">
                  <c:v>29.96</c:v>
                </c:pt>
                <c:pt idx="727" formatCode="General">
                  <c:v>34.409999999999997</c:v>
                </c:pt>
                <c:pt idx="728" formatCode="General">
                  <c:v>79.92</c:v>
                </c:pt>
                <c:pt idx="729" formatCode="General">
                  <c:v>104.06</c:v>
                </c:pt>
                <c:pt idx="730" formatCode="General">
                  <c:v>104.67</c:v>
                </c:pt>
                <c:pt idx="731" formatCode="General">
                  <c:v>97.38</c:v>
                </c:pt>
                <c:pt idx="732" formatCode="General">
                  <c:v>90.12</c:v>
                </c:pt>
                <c:pt idx="733" formatCode="General">
                  <c:v>98.79</c:v>
                </c:pt>
                <c:pt idx="734" formatCode="General">
                  <c:v>98.35</c:v>
                </c:pt>
                <c:pt idx="735" formatCode="General">
                  <c:v>94.13</c:v>
                </c:pt>
                <c:pt idx="736" formatCode="General">
                  <c:v>60.46</c:v>
                </c:pt>
                <c:pt idx="737" formatCode="General">
                  <c:v>48.9</c:v>
                </c:pt>
                <c:pt idx="738" formatCode="General">
                  <c:v>40.840000000000003</c:v>
                </c:pt>
                <c:pt idx="739" formatCode="General">
                  <c:v>26.86</c:v>
                </c:pt>
                <c:pt idx="740" formatCode="General">
                  <c:v>24.99</c:v>
                </c:pt>
                <c:pt idx="741" formatCode="General">
                  <c:v>22.15</c:v>
                </c:pt>
                <c:pt idx="742" formatCode="General">
                  <c:v>19.77</c:v>
                </c:pt>
                <c:pt idx="743" formatCode="General">
                  <c:v>17.71</c:v>
                </c:pt>
                <c:pt idx="744" formatCode="General">
                  <c:v>13.33</c:v>
                </c:pt>
              </c:numCache>
            </c:numRef>
          </c:val>
          <c:smooth val="0"/>
          <c:extLst>
            <c:ext xmlns:c16="http://schemas.microsoft.com/office/drawing/2014/chart" uri="{C3380CC4-5D6E-409C-BE32-E72D297353CC}">
              <c16:uniqueId val="{00000001-3AFA-4234-AB9A-47E93D626616}"/>
            </c:ext>
          </c:extLst>
        </c:ser>
        <c:dLbls>
          <c:showLegendKey val="0"/>
          <c:showVal val="0"/>
          <c:showCatName val="0"/>
          <c:showSerName val="0"/>
          <c:showPercent val="0"/>
          <c:showBubbleSize val="0"/>
        </c:dLbls>
        <c:marker val="1"/>
        <c:smooth val="0"/>
        <c:axId val="2104415976"/>
        <c:axId val="2104413456"/>
      </c:lineChart>
      <c:catAx>
        <c:axId val="1169332912"/>
        <c:scaling>
          <c:orientation val="minMax"/>
        </c:scaling>
        <c:delete val="1"/>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1">
                    <a:solidFill>
                      <a:sysClr val="windowText" lastClr="000000"/>
                    </a:solidFill>
                  </a:rPr>
                  <a:t>MW</a:t>
                </a:r>
              </a:p>
            </c:rich>
          </c:tx>
          <c:layout>
            <c:manualLayout>
              <c:xMode val="edge"/>
              <c:yMode val="edge"/>
              <c:x val="2.7752081406105457E-3"/>
              <c:y val="2.326388009445839E-2"/>
            </c:manualLayout>
          </c:layout>
          <c:overlay val="0"/>
          <c:spPr>
            <a:noFill/>
            <a:ln>
              <a:noFill/>
            </a:ln>
            <a:effectLst/>
          </c:spPr>
        </c:title>
        <c:numFmt formatCode="General" sourceLinked="1"/>
        <c:majorTickMark val="none"/>
        <c:minorTickMark val="none"/>
        <c:tickLblPos val="nextTo"/>
        <c:crossAx val="1169334352"/>
        <c:crosses val="autoZero"/>
        <c:auto val="1"/>
        <c:lblAlgn val="ctr"/>
        <c:lblOffset val="100"/>
        <c:noMultiLvlLbl val="0"/>
      </c:catAx>
      <c:valAx>
        <c:axId val="1169334352"/>
        <c:scaling>
          <c:orientation val="minMax"/>
        </c:scaling>
        <c:delete val="0"/>
        <c:axPos val="l"/>
        <c:numFmt formatCode="0"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a:solidFill>
                  <a:schemeClr val="tx1"/>
                </a:solidFill>
                <a:latin typeface="+mn-lt"/>
                <a:ea typeface="+mn-ea"/>
                <a:cs typeface="+mn-cs"/>
              </a:defRPr>
            </a:pPr>
            <a:endParaRPr lang="fi-FI"/>
          </a:p>
        </c:txPr>
        <c:crossAx val="1169332912"/>
        <c:crosses val="autoZero"/>
        <c:crossBetween val="between"/>
      </c:valAx>
      <c:valAx>
        <c:axId val="2104413456"/>
        <c:scaling>
          <c:orientation val="minMax"/>
        </c:scaling>
        <c:delete val="0"/>
        <c:axPos val="r"/>
        <c:numFmt formatCode="0" sourceLinked="0"/>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a:solidFill>
                  <a:schemeClr val="tx1"/>
                </a:solidFill>
                <a:latin typeface="+mn-lt"/>
                <a:ea typeface="+mn-ea"/>
                <a:cs typeface="+mn-cs"/>
              </a:defRPr>
            </a:pPr>
            <a:endParaRPr lang="fi-FI"/>
          </a:p>
        </c:txPr>
        <c:crossAx val="2104415976"/>
        <c:crosses val="max"/>
        <c:crossBetween val="between"/>
      </c:valAx>
      <c:catAx>
        <c:axId val="2104415976"/>
        <c:scaling>
          <c:orientation val="minMax"/>
        </c:scaling>
        <c:delete val="1"/>
        <c:axPos val="b"/>
        <c:majorTickMark val="out"/>
        <c:minorTickMark val="none"/>
        <c:tickLblPos val="nextTo"/>
        <c:crossAx val="2104413456"/>
        <c:crosses val="autoZero"/>
        <c:auto val="1"/>
        <c:lblAlgn val="ctr"/>
        <c:lblOffset val="100"/>
        <c:noMultiLvlLbl val="0"/>
      </c:catAx>
    </c:plotArea>
    <c:legend>
      <c:legendPos val="b"/>
      <c:overlay val="0"/>
      <c:txPr>
        <a:bodyPr/>
        <a:lstStyle/>
        <a:p>
          <a:pPr>
            <a:defRPr sz="1200">
              <a:solidFill>
                <a:sysClr val="windowText" lastClr="000000"/>
              </a:solidFill>
            </a:defRPr>
          </a:pPr>
          <a:endParaRPr lang="fi-FI"/>
        </a:p>
      </c:txPr>
    </c:legend>
    <c:plotVisOnly val="1"/>
    <c:dispBlanksAs val="gap"/>
    <c:showDLblsOverMax val="0"/>
  </c:chart>
  <c:spPr>
    <a:ln>
      <a:noFill/>
    </a:ln>
  </c:spPr>
  <c:txPr>
    <a:bodyPr/>
    <a:lstStyle/>
    <a:p>
      <a:pPr>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32431832214712E-2"/>
          <c:y val="8.691271236086702E-2"/>
          <c:w val="0.93688350786508823"/>
          <c:h val="0.80512387621143144"/>
        </c:manualLayout>
      </c:layout>
      <c:areaChart>
        <c:grouping val="stacked"/>
        <c:varyColors val="0"/>
        <c:ser>
          <c:idx val="4"/>
          <c:order val="4"/>
          <c:tx>
            <c:strRef>
              <c:f>'[Sähkön hintatilastot 2023.xlsx]Vesivoima (2)'!$I$2</c:f>
              <c:strCache>
                <c:ptCount val="1"/>
                <c:pt idx="0">
                  <c:v> Min  </c:v>
                </c:pt>
              </c:strCache>
            </c:strRef>
          </c:tx>
          <c:spPr>
            <a:noFill/>
            <a:ln>
              <a:noFill/>
            </a:ln>
            <a:effectLst/>
          </c:spPr>
          <c:val>
            <c:numRef>
              <c:f>'[Sähkön hintatilastot 2023.xlsx]Vesivoima (2)'!$I$3:$I$54</c:f>
              <c:numCache>
                <c:formatCode>General</c:formatCode>
                <c:ptCount val="52"/>
                <c:pt idx="0">
                  <c:v>42.5</c:v>
                </c:pt>
                <c:pt idx="1">
                  <c:v>40.1</c:v>
                </c:pt>
                <c:pt idx="2">
                  <c:v>38.1</c:v>
                </c:pt>
                <c:pt idx="3">
                  <c:v>35.799999999999997</c:v>
                </c:pt>
                <c:pt idx="4">
                  <c:v>33.799999999999997</c:v>
                </c:pt>
                <c:pt idx="5">
                  <c:v>31.6</c:v>
                </c:pt>
                <c:pt idx="6">
                  <c:v>28.4</c:v>
                </c:pt>
                <c:pt idx="7">
                  <c:v>25.4</c:v>
                </c:pt>
                <c:pt idx="8">
                  <c:v>23.1</c:v>
                </c:pt>
                <c:pt idx="9">
                  <c:v>21.1</c:v>
                </c:pt>
                <c:pt idx="10">
                  <c:v>19</c:v>
                </c:pt>
                <c:pt idx="11">
                  <c:v>18.100000000000001</c:v>
                </c:pt>
                <c:pt idx="12">
                  <c:v>16.399999999999999</c:v>
                </c:pt>
                <c:pt idx="13">
                  <c:v>17</c:v>
                </c:pt>
                <c:pt idx="14">
                  <c:v>15.5</c:v>
                </c:pt>
                <c:pt idx="15">
                  <c:v>15.2</c:v>
                </c:pt>
                <c:pt idx="16">
                  <c:v>16.399999999999999</c:v>
                </c:pt>
                <c:pt idx="17">
                  <c:v>17.399999999999999</c:v>
                </c:pt>
                <c:pt idx="18">
                  <c:v>19.5</c:v>
                </c:pt>
                <c:pt idx="19">
                  <c:v>23.4</c:v>
                </c:pt>
                <c:pt idx="20">
                  <c:v>25.7</c:v>
                </c:pt>
                <c:pt idx="21">
                  <c:v>29.1</c:v>
                </c:pt>
                <c:pt idx="22">
                  <c:v>34.799999999999997</c:v>
                </c:pt>
                <c:pt idx="23">
                  <c:v>40.200000000000003</c:v>
                </c:pt>
                <c:pt idx="24">
                  <c:v>44.9</c:v>
                </c:pt>
                <c:pt idx="25">
                  <c:v>47.5</c:v>
                </c:pt>
                <c:pt idx="26">
                  <c:v>51</c:v>
                </c:pt>
                <c:pt idx="27">
                  <c:v>53.8</c:v>
                </c:pt>
                <c:pt idx="28">
                  <c:v>55.3</c:v>
                </c:pt>
                <c:pt idx="29">
                  <c:v>56.5</c:v>
                </c:pt>
                <c:pt idx="30">
                  <c:v>57.9</c:v>
                </c:pt>
                <c:pt idx="31">
                  <c:v>58.3</c:v>
                </c:pt>
                <c:pt idx="32">
                  <c:v>58.2</c:v>
                </c:pt>
                <c:pt idx="33">
                  <c:v>58.8</c:v>
                </c:pt>
                <c:pt idx="34">
                  <c:v>59.7</c:v>
                </c:pt>
                <c:pt idx="35">
                  <c:v>59.7</c:v>
                </c:pt>
                <c:pt idx="36">
                  <c:v>58.7</c:v>
                </c:pt>
                <c:pt idx="37">
                  <c:v>57.7</c:v>
                </c:pt>
                <c:pt idx="38">
                  <c:v>57.1</c:v>
                </c:pt>
                <c:pt idx="39">
                  <c:v>59.1</c:v>
                </c:pt>
                <c:pt idx="40">
                  <c:v>59.4</c:v>
                </c:pt>
                <c:pt idx="41">
                  <c:v>62.2</c:v>
                </c:pt>
                <c:pt idx="42">
                  <c:v>62.6</c:v>
                </c:pt>
                <c:pt idx="43">
                  <c:v>64.400000000000006</c:v>
                </c:pt>
                <c:pt idx="44">
                  <c:v>65</c:v>
                </c:pt>
                <c:pt idx="45">
                  <c:v>63</c:v>
                </c:pt>
                <c:pt idx="46">
                  <c:v>60.3</c:v>
                </c:pt>
                <c:pt idx="47">
                  <c:v>57</c:v>
                </c:pt>
                <c:pt idx="48">
                  <c:v>53.8</c:v>
                </c:pt>
                <c:pt idx="49">
                  <c:v>50.8</c:v>
                </c:pt>
                <c:pt idx="50">
                  <c:v>47.7</c:v>
                </c:pt>
                <c:pt idx="51">
                  <c:v>45</c:v>
                </c:pt>
              </c:numCache>
            </c:numRef>
          </c:val>
          <c:extLst>
            <c:ext xmlns:c16="http://schemas.microsoft.com/office/drawing/2014/chart" uri="{C3380CC4-5D6E-409C-BE32-E72D297353CC}">
              <c16:uniqueId val="{00000000-49E5-47B6-B792-077F412CD4EE}"/>
            </c:ext>
          </c:extLst>
        </c:ser>
        <c:ser>
          <c:idx val="5"/>
          <c:order val="5"/>
          <c:tx>
            <c:v>Variation range of 2010 to 2019</c:v>
          </c:tx>
          <c:spPr>
            <a:solidFill>
              <a:schemeClr val="accent2">
                <a:lumMod val="20000"/>
                <a:lumOff val="80000"/>
              </a:schemeClr>
            </a:solidFill>
            <a:ln>
              <a:noFill/>
            </a:ln>
            <a:effectLst/>
          </c:spPr>
          <c:val>
            <c:numRef>
              <c:f>'[Sähkön hintatilastot 2023.xlsx]Vesivoima (2)'!$K$3:$K$54</c:f>
              <c:numCache>
                <c:formatCode>General</c:formatCode>
                <c:ptCount val="52"/>
                <c:pt idx="0">
                  <c:v>34</c:v>
                </c:pt>
                <c:pt idx="1">
                  <c:v>33.9</c:v>
                </c:pt>
                <c:pt idx="2">
                  <c:v>32.999999999999993</c:v>
                </c:pt>
                <c:pt idx="3">
                  <c:v>31.799999999999997</c:v>
                </c:pt>
                <c:pt idx="4">
                  <c:v>31.100000000000009</c:v>
                </c:pt>
                <c:pt idx="5">
                  <c:v>31.5</c:v>
                </c:pt>
                <c:pt idx="6">
                  <c:v>32.200000000000003</c:v>
                </c:pt>
                <c:pt idx="7">
                  <c:v>32.5</c:v>
                </c:pt>
                <c:pt idx="8">
                  <c:v>32.6</c:v>
                </c:pt>
                <c:pt idx="9">
                  <c:v>32.299999999999997</c:v>
                </c:pt>
                <c:pt idx="10">
                  <c:v>33.299999999999997</c:v>
                </c:pt>
                <c:pt idx="11">
                  <c:v>34</c:v>
                </c:pt>
                <c:pt idx="12">
                  <c:v>34.200000000000003</c:v>
                </c:pt>
                <c:pt idx="13">
                  <c:v>31.9</c:v>
                </c:pt>
                <c:pt idx="14">
                  <c:v>31.9</c:v>
                </c:pt>
                <c:pt idx="15">
                  <c:v>31.7</c:v>
                </c:pt>
                <c:pt idx="16">
                  <c:v>31.9</c:v>
                </c:pt>
                <c:pt idx="17">
                  <c:v>37.700000000000003</c:v>
                </c:pt>
                <c:pt idx="18">
                  <c:v>40.299999999999997</c:v>
                </c:pt>
                <c:pt idx="19">
                  <c:v>38.4</c:v>
                </c:pt>
                <c:pt idx="20">
                  <c:v>37.299999999999997</c:v>
                </c:pt>
                <c:pt idx="21">
                  <c:v>36.699999999999996</c:v>
                </c:pt>
                <c:pt idx="22">
                  <c:v>36.799999999999997</c:v>
                </c:pt>
                <c:pt idx="23">
                  <c:v>35.599999999999994</c:v>
                </c:pt>
                <c:pt idx="24">
                  <c:v>36.199999999999996</c:v>
                </c:pt>
                <c:pt idx="25">
                  <c:v>37.299999999999997</c:v>
                </c:pt>
                <c:pt idx="26">
                  <c:v>37.099999999999994</c:v>
                </c:pt>
                <c:pt idx="27">
                  <c:v>36.600000000000009</c:v>
                </c:pt>
                <c:pt idx="28">
                  <c:v>36.799999999999997</c:v>
                </c:pt>
                <c:pt idx="29">
                  <c:v>36.599999999999994</c:v>
                </c:pt>
                <c:pt idx="30">
                  <c:v>36.000000000000007</c:v>
                </c:pt>
                <c:pt idx="31">
                  <c:v>35.200000000000003</c:v>
                </c:pt>
                <c:pt idx="32">
                  <c:v>36.599999999999994</c:v>
                </c:pt>
                <c:pt idx="33">
                  <c:v>35.900000000000006</c:v>
                </c:pt>
                <c:pt idx="34">
                  <c:v>35</c:v>
                </c:pt>
                <c:pt idx="35">
                  <c:v>34.899999999999991</c:v>
                </c:pt>
                <c:pt idx="36">
                  <c:v>35.5</c:v>
                </c:pt>
                <c:pt idx="37">
                  <c:v>36.5</c:v>
                </c:pt>
                <c:pt idx="38">
                  <c:v>37.4</c:v>
                </c:pt>
                <c:pt idx="39">
                  <c:v>34.4</c:v>
                </c:pt>
                <c:pt idx="40">
                  <c:v>34.699999999999996</c:v>
                </c:pt>
                <c:pt idx="41">
                  <c:v>32.200000000000003</c:v>
                </c:pt>
                <c:pt idx="42">
                  <c:v>30.4</c:v>
                </c:pt>
                <c:pt idx="43">
                  <c:v>27.299999999999997</c:v>
                </c:pt>
                <c:pt idx="44">
                  <c:v>24.900000000000006</c:v>
                </c:pt>
                <c:pt idx="45">
                  <c:v>25.400000000000006</c:v>
                </c:pt>
                <c:pt idx="46">
                  <c:v>26.5</c:v>
                </c:pt>
                <c:pt idx="47">
                  <c:v>28.200000000000003</c:v>
                </c:pt>
                <c:pt idx="48">
                  <c:v>30.799999999999997</c:v>
                </c:pt>
                <c:pt idx="49">
                  <c:v>32.600000000000009</c:v>
                </c:pt>
                <c:pt idx="50">
                  <c:v>32.899999999999991</c:v>
                </c:pt>
                <c:pt idx="51">
                  <c:v>33.599999999999994</c:v>
                </c:pt>
              </c:numCache>
            </c:numRef>
          </c:val>
          <c:extLst>
            <c:ext xmlns:c16="http://schemas.microsoft.com/office/drawing/2014/chart" uri="{C3380CC4-5D6E-409C-BE32-E72D297353CC}">
              <c16:uniqueId val="{00000001-49E5-47B6-B792-077F412CD4EE}"/>
            </c:ext>
          </c:extLst>
        </c:ser>
        <c:dLbls>
          <c:showLegendKey val="0"/>
          <c:showVal val="0"/>
          <c:showCatName val="0"/>
          <c:showSerName val="0"/>
          <c:showPercent val="0"/>
          <c:showBubbleSize val="0"/>
        </c:dLbls>
        <c:axId val="746952696"/>
        <c:axId val="746950896"/>
      </c:areaChart>
      <c:lineChart>
        <c:grouping val="standard"/>
        <c:varyColors val="0"/>
        <c:ser>
          <c:idx val="3"/>
          <c:order val="0"/>
          <c:tx>
            <c:v>Median</c:v>
          </c:tx>
          <c:spPr>
            <a:ln w="28575" cap="rnd">
              <a:solidFill>
                <a:schemeClr val="accent1"/>
              </a:solidFill>
              <a:prstDash val="dash"/>
              <a:round/>
            </a:ln>
            <a:effectLst/>
          </c:spPr>
          <c:marker>
            <c:symbol val="none"/>
          </c:marker>
          <c:val>
            <c:numRef>
              <c:f>'[Sähkön hintatilastot 2023.xlsx]Vesivoima (2)'!$H$3:$H$54</c:f>
              <c:numCache>
                <c:formatCode>General</c:formatCode>
                <c:ptCount val="52"/>
                <c:pt idx="0">
                  <c:v>67.2</c:v>
                </c:pt>
                <c:pt idx="1">
                  <c:v>64.8</c:v>
                </c:pt>
                <c:pt idx="2">
                  <c:v>63</c:v>
                </c:pt>
                <c:pt idx="3">
                  <c:v>60</c:v>
                </c:pt>
                <c:pt idx="4">
                  <c:v>57.8</c:v>
                </c:pt>
                <c:pt idx="5">
                  <c:v>54.6</c:v>
                </c:pt>
                <c:pt idx="6">
                  <c:v>51.2</c:v>
                </c:pt>
                <c:pt idx="7">
                  <c:v>48.2</c:v>
                </c:pt>
                <c:pt idx="8">
                  <c:v>44.6</c:v>
                </c:pt>
                <c:pt idx="9">
                  <c:v>41.5</c:v>
                </c:pt>
                <c:pt idx="10">
                  <c:v>39.1</c:v>
                </c:pt>
                <c:pt idx="11">
                  <c:v>36.5</c:v>
                </c:pt>
                <c:pt idx="12">
                  <c:v>34.200000000000003</c:v>
                </c:pt>
                <c:pt idx="13">
                  <c:v>32.6</c:v>
                </c:pt>
                <c:pt idx="14">
                  <c:v>31.4</c:v>
                </c:pt>
                <c:pt idx="15">
                  <c:v>29.7</c:v>
                </c:pt>
                <c:pt idx="16">
                  <c:v>29.1</c:v>
                </c:pt>
                <c:pt idx="17">
                  <c:v>31.4</c:v>
                </c:pt>
                <c:pt idx="18">
                  <c:v>36.799999999999997</c:v>
                </c:pt>
                <c:pt idx="19">
                  <c:v>40.6</c:v>
                </c:pt>
                <c:pt idx="20">
                  <c:v>45.3</c:v>
                </c:pt>
                <c:pt idx="21">
                  <c:v>48.4</c:v>
                </c:pt>
                <c:pt idx="22">
                  <c:v>54.4</c:v>
                </c:pt>
                <c:pt idx="23">
                  <c:v>60.2</c:v>
                </c:pt>
                <c:pt idx="24">
                  <c:v>64.400000000000006</c:v>
                </c:pt>
                <c:pt idx="25">
                  <c:v>68.5</c:v>
                </c:pt>
                <c:pt idx="26">
                  <c:v>72.099999999999994</c:v>
                </c:pt>
                <c:pt idx="27">
                  <c:v>74.2</c:v>
                </c:pt>
                <c:pt idx="28">
                  <c:v>77.2</c:v>
                </c:pt>
                <c:pt idx="29">
                  <c:v>78.900000000000006</c:v>
                </c:pt>
                <c:pt idx="30">
                  <c:v>79.8</c:v>
                </c:pt>
                <c:pt idx="31">
                  <c:v>81.099999999999994</c:v>
                </c:pt>
                <c:pt idx="32">
                  <c:v>81.8</c:v>
                </c:pt>
                <c:pt idx="33">
                  <c:v>81.900000000000006</c:v>
                </c:pt>
                <c:pt idx="34">
                  <c:v>81.7</c:v>
                </c:pt>
                <c:pt idx="35">
                  <c:v>82.3</c:v>
                </c:pt>
                <c:pt idx="36">
                  <c:v>83.3</c:v>
                </c:pt>
                <c:pt idx="37">
                  <c:v>84.1</c:v>
                </c:pt>
                <c:pt idx="38">
                  <c:v>84.1</c:v>
                </c:pt>
                <c:pt idx="39">
                  <c:v>84.6</c:v>
                </c:pt>
                <c:pt idx="40">
                  <c:v>84.6</c:v>
                </c:pt>
                <c:pt idx="41">
                  <c:v>84</c:v>
                </c:pt>
                <c:pt idx="42">
                  <c:v>82.8</c:v>
                </c:pt>
                <c:pt idx="43">
                  <c:v>81.8</c:v>
                </c:pt>
                <c:pt idx="44">
                  <c:v>80.5</c:v>
                </c:pt>
                <c:pt idx="45">
                  <c:v>79.599999999999994</c:v>
                </c:pt>
                <c:pt idx="46">
                  <c:v>78.400000000000006</c:v>
                </c:pt>
                <c:pt idx="47">
                  <c:v>77.099999999999994</c:v>
                </c:pt>
                <c:pt idx="48">
                  <c:v>75.8</c:v>
                </c:pt>
                <c:pt idx="49">
                  <c:v>73.8</c:v>
                </c:pt>
                <c:pt idx="50">
                  <c:v>71.5</c:v>
                </c:pt>
                <c:pt idx="51">
                  <c:v>68.599999999999994</c:v>
                </c:pt>
              </c:numCache>
            </c:numRef>
          </c:val>
          <c:smooth val="0"/>
          <c:extLst>
            <c:ext xmlns:c16="http://schemas.microsoft.com/office/drawing/2014/chart" uri="{C3380CC4-5D6E-409C-BE32-E72D297353CC}">
              <c16:uniqueId val="{00000002-49E5-47B6-B792-077F412CD4EE}"/>
            </c:ext>
          </c:extLst>
        </c:ser>
        <c:ser>
          <c:idx val="0"/>
          <c:order val="2"/>
          <c:tx>
            <c:v>2022</c:v>
          </c:tx>
          <c:spPr>
            <a:ln w="28575" cap="rnd">
              <a:solidFill>
                <a:schemeClr val="accent2"/>
              </a:solidFill>
              <a:round/>
            </a:ln>
            <a:effectLst/>
          </c:spPr>
          <c:marker>
            <c:symbol val="none"/>
          </c:marker>
          <c:val>
            <c:numRef>
              <c:f>'[Sähkön hintatilastot 2023.xlsx]Vesivoima (2)'!$E$3:$E$54</c:f>
              <c:numCache>
                <c:formatCode>General</c:formatCode>
                <c:ptCount val="52"/>
                <c:pt idx="0">
                  <c:v>54.8</c:v>
                </c:pt>
                <c:pt idx="1">
                  <c:v>53.4</c:v>
                </c:pt>
                <c:pt idx="2">
                  <c:v>51.7</c:v>
                </c:pt>
                <c:pt idx="3">
                  <c:v>50.3</c:v>
                </c:pt>
                <c:pt idx="4">
                  <c:v>47.8</c:v>
                </c:pt>
                <c:pt idx="5">
                  <c:v>45.8</c:v>
                </c:pt>
                <c:pt idx="6">
                  <c:v>43.4</c:v>
                </c:pt>
                <c:pt idx="7">
                  <c:v>40.6</c:v>
                </c:pt>
                <c:pt idx="8">
                  <c:v>37.5</c:v>
                </c:pt>
                <c:pt idx="9">
                  <c:v>34.6</c:v>
                </c:pt>
                <c:pt idx="10">
                  <c:v>31.9</c:v>
                </c:pt>
                <c:pt idx="11">
                  <c:v>29.8</c:v>
                </c:pt>
                <c:pt idx="12">
                  <c:v>27.5</c:v>
                </c:pt>
                <c:pt idx="13">
                  <c:v>25.6</c:v>
                </c:pt>
                <c:pt idx="14">
                  <c:v>23.3</c:v>
                </c:pt>
                <c:pt idx="15">
                  <c:v>23.1</c:v>
                </c:pt>
                <c:pt idx="16">
                  <c:v>22.9</c:v>
                </c:pt>
                <c:pt idx="17">
                  <c:v>23.3</c:v>
                </c:pt>
                <c:pt idx="18">
                  <c:v>26.8</c:v>
                </c:pt>
                <c:pt idx="19">
                  <c:v>30</c:v>
                </c:pt>
                <c:pt idx="20">
                  <c:v>37.299999999999997</c:v>
                </c:pt>
                <c:pt idx="21">
                  <c:v>44.4</c:v>
                </c:pt>
                <c:pt idx="22">
                  <c:v>49.8</c:v>
                </c:pt>
                <c:pt idx="23">
                  <c:v>54.9</c:v>
                </c:pt>
                <c:pt idx="24">
                  <c:v>59.5</c:v>
                </c:pt>
                <c:pt idx="25">
                  <c:v>65.099999999999994</c:v>
                </c:pt>
                <c:pt idx="26">
                  <c:v>67.900000000000006</c:v>
                </c:pt>
                <c:pt idx="27">
                  <c:v>69.5</c:v>
                </c:pt>
                <c:pt idx="28">
                  <c:v>70.400000000000006</c:v>
                </c:pt>
                <c:pt idx="29">
                  <c:v>71.400000000000006</c:v>
                </c:pt>
                <c:pt idx="30">
                  <c:v>72.5</c:v>
                </c:pt>
                <c:pt idx="31">
                  <c:v>72.5</c:v>
                </c:pt>
                <c:pt idx="32">
                  <c:v>73.2</c:v>
                </c:pt>
                <c:pt idx="33">
                  <c:v>73.099999999999994</c:v>
                </c:pt>
                <c:pt idx="34">
                  <c:v>72</c:v>
                </c:pt>
                <c:pt idx="35">
                  <c:v>70.3</c:v>
                </c:pt>
                <c:pt idx="36">
                  <c:v>70.900000000000006</c:v>
                </c:pt>
                <c:pt idx="37">
                  <c:v>70.099999999999994</c:v>
                </c:pt>
                <c:pt idx="38">
                  <c:v>70.900000000000006</c:v>
                </c:pt>
                <c:pt idx="39">
                  <c:v>74</c:v>
                </c:pt>
                <c:pt idx="40">
                  <c:v>75.400000000000006</c:v>
                </c:pt>
                <c:pt idx="41">
                  <c:v>75.2</c:v>
                </c:pt>
                <c:pt idx="42">
                  <c:v>75.8</c:v>
                </c:pt>
                <c:pt idx="43">
                  <c:v>77</c:v>
                </c:pt>
                <c:pt idx="44">
                  <c:v>79.599999999999994</c:v>
                </c:pt>
                <c:pt idx="45">
                  <c:v>78.2</c:v>
                </c:pt>
                <c:pt idx="46">
                  <c:v>75.7</c:v>
                </c:pt>
                <c:pt idx="47">
                  <c:v>72.7</c:v>
                </c:pt>
                <c:pt idx="48">
                  <c:v>69.3</c:v>
                </c:pt>
                <c:pt idx="49">
                  <c:v>65.8</c:v>
                </c:pt>
                <c:pt idx="50">
                  <c:v>63.5</c:v>
                </c:pt>
                <c:pt idx="51">
                  <c:v>62.5</c:v>
                </c:pt>
              </c:numCache>
            </c:numRef>
          </c:val>
          <c:smooth val="0"/>
          <c:extLst>
            <c:ext xmlns:c16="http://schemas.microsoft.com/office/drawing/2014/chart" uri="{C3380CC4-5D6E-409C-BE32-E72D297353CC}">
              <c16:uniqueId val="{00000003-49E5-47B6-B792-077F412CD4EE}"/>
            </c:ext>
          </c:extLst>
        </c:ser>
        <c:ser>
          <c:idx val="2"/>
          <c:order val="3"/>
          <c:tx>
            <c:strRef>
              <c:f>'[Sähkön hintatilastot 2023.xlsx]Vesivoima (2)'!$B$1</c:f>
              <c:strCache>
                <c:ptCount val="1"/>
                <c:pt idx="0">
                  <c:v>2023</c:v>
                </c:pt>
              </c:strCache>
            </c:strRef>
          </c:tx>
          <c:spPr>
            <a:ln w="28575" cap="rnd">
              <a:solidFill>
                <a:schemeClr val="tx2"/>
              </a:solidFill>
              <a:round/>
            </a:ln>
            <a:effectLst/>
          </c:spPr>
          <c:marker>
            <c:symbol val="none"/>
          </c:marker>
          <c:val>
            <c:numRef>
              <c:f>'[Sähkön hintatilastot 2023.xlsx]Vesivoima (2)'!$C$3:$C$54</c:f>
              <c:numCache>
                <c:formatCode>General</c:formatCode>
                <c:ptCount val="52"/>
                <c:pt idx="0">
                  <c:v>60.4</c:v>
                </c:pt>
                <c:pt idx="1">
                  <c:v>59</c:v>
                </c:pt>
                <c:pt idx="2">
                  <c:v>55.8</c:v>
                </c:pt>
                <c:pt idx="3">
                  <c:v>53.8</c:v>
                </c:pt>
                <c:pt idx="4">
                  <c:v>51</c:v>
                </c:pt>
                <c:pt idx="5">
                  <c:v>49</c:v>
                </c:pt>
                <c:pt idx="6">
                  <c:v>46.7</c:v>
                </c:pt>
                <c:pt idx="7">
                  <c:v>44.1</c:v>
                </c:pt>
                <c:pt idx="8">
                  <c:v>41.6</c:v>
                </c:pt>
                <c:pt idx="9">
                  <c:v>37.9</c:v>
                </c:pt>
                <c:pt idx="10">
                  <c:v>35.299999999999997</c:v>
                </c:pt>
                <c:pt idx="11">
                  <c:v>33.200000000000003</c:v>
                </c:pt>
                <c:pt idx="12">
                  <c:v>30.3</c:v>
                </c:pt>
                <c:pt idx="13">
                  <c:v>27.3</c:v>
                </c:pt>
                <c:pt idx="14">
                  <c:v>26.1</c:v>
                </c:pt>
                <c:pt idx="15">
                  <c:v>25.8</c:v>
                </c:pt>
                <c:pt idx="16">
                  <c:v>25.4</c:v>
                </c:pt>
                <c:pt idx="17">
                  <c:v>24.6</c:v>
                </c:pt>
                <c:pt idx="18">
                  <c:v>28.3</c:v>
                </c:pt>
                <c:pt idx="19">
                  <c:v>35.799999999999997</c:v>
                </c:pt>
                <c:pt idx="20">
                  <c:v>42.9</c:v>
                </c:pt>
                <c:pt idx="21">
                  <c:v>47.1</c:v>
                </c:pt>
                <c:pt idx="22">
                  <c:v>51.1</c:v>
                </c:pt>
                <c:pt idx="23">
                  <c:v>56</c:v>
                </c:pt>
                <c:pt idx="24">
                  <c:v>61.2</c:v>
                </c:pt>
                <c:pt idx="25">
                  <c:v>64.7</c:v>
                </c:pt>
                <c:pt idx="26">
                  <c:v>66.5</c:v>
                </c:pt>
                <c:pt idx="27">
                  <c:v>69.099999999999994</c:v>
                </c:pt>
                <c:pt idx="28">
                  <c:v>71.3</c:v>
                </c:pt>
                <c:pt idx="29">
                  <c:v>72</c:v>
                </c:pt>
                <c:pt idx="30">
                  <c:v>72.599999999999994</c:v>
                </c:pt>
                <c:pt idx="31">
                  <c:v>76.599999999999994</c:v>
                </c:pt>
                <c:pt idx="32">
                  <c:v>77.7</c:v>
                </c:pt>
                <c:pt idx="33">
                  <c:v>78.099999999999994</c:v>
                </c:pt>
                <c:pt idx="34">
                  <c:v>77.8</c:v>
                </c:pt>
                <c:pt idx="35">
                  <c:v>78</c:v>
                </c:pt>
                <c:pt idx="36">
                  <c:v>78.3</c:v>
                </c:pt>
                <c:pt idx="37">
                  <c:v>82</c:v>
                </c:pt>
                <c:pt idx="38">
                  <c:v>83.9</c:v>
                </c:pt>
                <c:pt idx="39">
                  <c:v>84.5</c:v>
                </c:pt>
                <c:pt idx="40">
                  <c:v>85.8</c:v>
                </c:pt>
                <c:pt idx="41">
                  <c:v>85.1</c:v>
                </c:pt>
                <c:pt idx="42">
                  <c:v>82.7</c:v>
                </c:pt>
                <c:pt idx="43">
                  <c:v>81.2</c:v>
                </c:pt>
                <c:pt idx="44">
                  <c:v>78.5</c:v>
                </c:pt>
                <c:pt idx="45">
                  <c:v>75.5</c:v>
                </c:pt>
                <c:pt idx="46">
                  <c:v>73</c:v>
                </c:pt>
                <c:pt idx="47">
                  <c:v>69.400000000000006</c:v>
                </c:pt>
                <c:pt idx="48">
                  <c:v>65.900000000000006</c:v>
                </c:pt>
                <c:pt idx="49">
                  <c:v>63.6</c:v>
                </c:pt>
                <c:pt idx="50">
                  <c:v>62.7</c:v>
                </c:pt>
              </c:numCache>
            </c:numRef>
          </c:val>
          <c:smooth val="0"/>
          <c:extLst>
            <c:ext xmlns:c16="http://schemas.microsoft.com/office/drawing/2014/chart" uri="{C3380CC4-5D6E-409C-BE32-E72D297353CC}">
              <c16:uniqueId val="{00000004-49E5-47B6-B792-077F412CD4EE}"/>
            </c:ext>
          </c:extLst>
        </c:ser>
        <c:dLbls>
          <c:showLegendKey val="0"/>
          <c:showVal val="0"/>
          <c:showCatName val="0"/>
          <c:showSerName val="0"/>
          <c:showPercent val="0"/>
          <c:showBubbleSize val="0"/>
        </c:dLbls>
        <c:marker val="1"/>
        <c:smooth val="0"/>
        <c:axId val="746952696"/>
        <c:axId val="746950896"/>
        <c:extLst>
          <c:ext xmlns:c15="http://schemas.microsoft.com/office/drawing/2012/chart" uri="{02D57815-91ED-43cb-92C2-25804820EDAC}">
            <c15:filteredLineSeries>
              <c15:ser>
                <c:idx val="1"/>
                <c:order val="1"/>
                <c:tx>
                  <c:v>2021</c:v>
                </c:tx>
                <c:spPr>
                  <a:ln w="28575" cap="rnd">
                    <a:solidFill>
                      <a:schemeClr val="accent2"/>
                    </a:solidFill>
                    <a:round/>
                  </a:ln>
                  <a:effectLst/>
                </c:spPr>
                <c:marker>
                  <c:symbol val="none"/>
                </c:marker>
                <c:val>
                  <c:numRef>
                    <c:extLst>
                      <c:ext uri="{02D57815-91ED-43cb-92C2-25804820EDAC}">
                        <c15:formulaRef>
                          <c15:sqref>'[Sähkön hintatilastot 2023.xlsx]Vesivoima (2)'!$G$3:$G$54</c15:sqref>
                        </c15:formulaRef>
                      </c:ext>
                    </c:extLst>
                    <c:numCache>
                      <c:formatCode>General</c:formatCode>
                      <c:ptCount val="52"/>
                      <c:pt idx="0">
                        <c:v>76.8</c:v>
                      </c:pt>
                      <c:pt idx="1">
                        <c:v>73.099999999999994</c:v>
                      </c:pt>
                      <c:pt idx="2">
                        <c:v>70.099999999999994</c:v>
                      </c:pt>
                      <c:pt idx="3">
                        <c:v>66.099999999999994</c:v>
                      </c:pt>
                      <c:pt idx="4">
                        <c:v>62.3</c:v>
                      </c:pt>
                      <c:pt idx="5">
                        <c:v>58.3</c:v>
                      </c:pt>
                      <c:pt idx="6">
                        <c:v>54.9</c:v>
                      </c:pt>
                      <c:pt idx="7">
                        <c:v>53.4</c:v>
                      </c:pt>
                      <c:pt idx="8">
                        <c:v>51</c:v>
                      </c:pt>
                      <c:pt idx="9">
                        <c:v>48.3</c:v>
                      </c:pt>
                      <c:pt idx="10">
                        <c:v>45.3</c:v>
                      </c:pt>
                      <c:pt idx="11">
                        <c:v>43.5</c:v>
                      </c:pt>
                      <c:pt idx="12">
                        <c:v>43.6</c:v>
                      </c:pt>
                      <c:pt idx="13">
                        <c:v>42</c:v>
                      </c:pt>
                      <c:pt idx="14">
                        <c:v>39.5</c:v>
                      </c:pt>
                      <c:pt idx="15">
                        <c:v>38.4</c:v>
                      </c:pt>
                      <c:pt idx="16">
                        <c:v>36.200000000000003</c:v>
                      </c:pt>
                      <c:pt idx="17">
                        <c:v>34.700000000000003</c:v>
                      </c:pt>
                      <c:pt idx="18">
                        <c:v>38.299999999999997</c:v>
                      </c:pt>
                      <c:pt idx="19">
                        <c:v>45.3</c:v>
                      </c:pt>
                      <c:pt idx="20">
                        <c:v>50.8</c:v>
                      </c:pt>
                      <c:pt idx="21">
                        <c:v>56.7</c:v>
                      </c:pt>
                      <c:pt idx="22">
                        <c:v>62.2</c:v>
                      </c:pt>
                      <c:pt idx="23">
                        <c:v>66.2</c:v>
                      </c:pt>
                      <c:pt idx="24">
                        <c:v>68.5</c:v>
                      </c:pt>
                      <c:pt idx="25">
                        <c:v>68.7</c:v>
                      </c:pt>
                      <c:pt idx="26">
                        <c:v>69.900000000000006</c:v>
                      </c:pt>
                      <c:pt idx="27">
                        <c:v>70.3</c:v>
                      </c:pt>
                      <c:pt idx="28">
                        <c:v>70.099999999999994</c:v>
                      </c:pt>
                      <c:pt idx="29">
                        <c:v>70.400000000000006</c:v>
                      </c:pt>
                      <c:pt idx="30">
                        <c:v>69.400000000000006</c:v>
                      </c:pt>
                      <c:pt idx="31">
                        <c:v>68.8</c:v>
                      </c:pt>
                      <c:pt idx="32">
                        <c:v>68.8</c:v>
                      </c:pt>
                      <c:pt idx="33">
                        <c:v>68.099999999999994</c:v>
                      </c:pt>
                      <c:pt idx="34">
                        <c:v>67.099999999999994</c:v>
                      </c:pt>
                      <c:pt idx="35">
                        <c:v>66.599999999999994</c:v>
                      </c:pt>
                      <c:pt idx="36">
                        <c:v>65.099999999999994</c:v>
                      </c:pt>
                      <c:pt idx="37">
                        <c:v>64.8</c:v>
                      </c:pt>
                      <c:pt idx="38">
                        <c:v>66.400000000000006</c:v>
                      </c:pt>
                      <c:pt idx="39">
                        <c:v>68.599999999999994</c:v>
                      </c:pt>
                      <c:pt idx="40">
                        <c:v>70</c:v>
                      </c:pt>
                      <c:pt idx="41">
                        <c:v>70.8</c:v>
                      </c:pt>
                      <c:pt idx="42">
                        <c:v>73.5</c:v>
                      </c:pt>
                      <c:pt idx="43">
                        <c:v>74.599999999999994</c:v>
                      </c:pt>
                      <c:pt idx="44">
                        <c:v>73.7</c:v>
                      </c:pt>
                      <c:pt idx="45">
                        <c:v>73.400000000000006</c:v>
                      </c:pt>
                      <c:pt idx="46">
                        <c:v>71.2</c:v>
                      </c:pt>
                      <c:pt idx="47">
                        <c:v>67.900000000000006</c:v>
                      </c:pt>
                      <c:pt idx="48">
                        <c:v>64.3</c:v>
                      </c:pt>
                      <c:pt idx="49">
                        <c:v>62.9</c:v>
                      </c:pt>
                      <c:pt idx="50">
                        <c:v>59.9</c:v>
                      </c:pt>
                      <c:pt idx="51">
                        <c:v>57.8</c:v>
                      </c:pt>
                    </c:numCache>
                  </c:numRef>
                </c:val>
                <c:smooth val="0"/>
                <c:extLst>
                  <c:ext xmlns:c16="http://schemas.microsoft.com/office/drawing/2014/chart" uri="{C3380CC4-5D6E-409C-BE32-E72D297353CC}">
                    <c16:uniqueId val="{00000005-49E5-47B6-B792-077F412CD4EE}"/>
                  </c:ext>
                </c:extLst>
              </c15:ser>
            </c15:filteredLineSeries>
          </c:ext>
        </c:extLst>
      </c:lineChart>
      <c:catAx>
        <c:axId val="746952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b="1">
                    <a:solidFill>
                      <a:sysClr val="windowText" lastClr="000000"/>
                    </a:solidFill>
                  </a:rPr>
                  <a:t>Week</a:t>
                </a:r>
              </a:p>
            </c:rich>
          </c:tx>
          <c:layout>
            <c:manualLayout>
              <c:xMode val="edge"/>
              <c:yMode val="edge"/>
              <c:x val="0.94949648492707717"/>
              <c:y val="0.926735892076386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746950896"/>
        <c:crosses val="autoZero"/>
        <c:auto val="1"/>
        <c:lblAlgn val="ctr"/>
        <c:lblOffset val="100"/>
        <c:noMultiLvlLbl val="0"/>
      </c:catAx>
      <c:valAx>
        <c:axId val="746950896"/>
        <c:scaling>
          <c:orientation val="minMax"/>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b="0">
                    <a:solidFill>
                      <a:sysClr val="windowText" lastClr="000000"/>
                    </a:solidFill>
                  </a:rPr>
                  <a:t>% of capacity of water reservoirs</a:t>
                </a:r>
              </a:p>
            </c:rich>
          </c:tx>
          <c:layout>
            <c:manualLayout>
              <c:xMode val="edge"/>
              <c:yMode val="edge"/>
              <c:x val="1.6063180155521939E-3"/>
              <c:y val="1.731259569338578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crossAx val="746952696"/>
        <c:crosses val="autoZero"/>
        <c:crossBetween val="between"/>
      </c:valAx>
      <c:spPr>
        <a:noFill/>
        <a:ln>
          <a:noFill/>
        </a:ln>
        <a:effectLst/>
      </c:spPr>
    </c:plotArea>
    <c:legend>
      <c:legendPos val="b"/>
      <c:legendEntry>
        <c:idx val="0"/>
        <c:delete val="1"/>
      </c:legendEntry>
      <c:layout>
        <c:manualLayout>
          <c:xMode val="edge"/>
          <c:yMode val="edge"/>
          <c:x val="0.25338744896329368"/>
          <c:y val="0.93907299318048842"/>
          <c:w val="0.49322499657662938"/>
          <c:h val="4.925243683666955E-2"/>
        </c:manualLayout>
      </c:layout>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solidFill>
                  <a:sysClr val="windowText" lastClr="000000"/>
                </a:solidFill>
              </a:rPr>
              <a:t>Wholesale electricity price</a:t>
            </a:r>
            <a:r>
              <a:rPr lang="fi-FI" baseline="0">
                <a:solidFill>
                  <a:sysClr val="windowText" lastClr="000000"/>
                </a:solidFill>
              </a:rPr>
              <a:t>'s nominal value in Finland monthly</a:t>
            </a:r>
            <a:endParaRPr lang="fi-FI">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4.7968954460445287E-2"/>
          <c:y val="0.11608763693270735"/>
          <c:w val="0.92607435685997452"/>
          <c:h val="0.79812021830107804"/>
        </c:manualLayout>
      </c:layout>
      <c:lineChart>
        <c:grouping val="standard"/>
        <c:varyColors val="0"/>
        <c:ser>
          <c:idx val="0"/>
          <c:order val="0"/>
          <c:tx>
            <c:v>Electricity price</c:v>
          </c:tx>
          <c:spPr>
            <a:ln w="28575" cap="rnd">
              <a:solidFill>
                <a:schemeClr val="accent1"/>
              </a:solidFill>
              <a:round/>
            </a:ln>
            <a:effectLst/>
          </c:spPr>
          <c:marker>
            <c:symbol val="none"/>
          </c:marker>
          <c:cat>
            <c:numRef>
              <c:f>'[Sähkön hintatilastot 2023.xlsx]Kuukausi (2)'!$B$2:$B$193</c:f>
              <c:numCache>
                <c:formatCode>0</c:formatCode>
                <c:ptCount val="192"/>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2009</c:v>
                </c:pt>
                <c:pt idx="13">
                  <c:v>2009</c:v>
                </c:pt>
                <c:pt idx="14">
                  <c:v>2009</c:v>
                </c:pt>
                <c:pt idx="15">
                  <c:v>2009</c:v>
                </c:pt>
                <c:pt idx="16">
                  <c:v>2009</c:v>
                </c:pt>
                <c:pt idx="17">
                  <c:v>2009</c:v>
                </c:pt>
                <c:pt idx="18">
                  <c:v>2009</c:v>
                </c:pt>
                <c:pt idx="19">
                  <c:v>2009</c:v>
                </c:pt>
                <c:pt idx="20">
                  <c:v>2009</c:v>
                </c:pt>
                <c:pt idx="21">
                  <c:v>2009</c:v>
                </c:pt>
                <c:pt idx="22">
                  <c:v>2009</c:v>
                </c:pt>
                <c:pt idx="23">
                  <c:v>2009</c:v>
                </c:pt>
                <c:pt idx="24">
                  <c:v>2010</c:v>
                </c:pt>
                <c:pt idx="25">
                  <c:v>2010</c:v>
                </c:pt>
                <c:pt idx="26">
                  <c:v>2010</c:v>
                </c:pt>
                <c:pt idx="27">
                  <c:v>2010</c:v>
                </c:pt>
                <c:pt idx="28">
                  <c:v>2010</c:v>
                </c:pt>
                <c:pt idx="29">
                  <c:v>2010</c:v>
                </c:pt>
                <c:pt idx="30">
                  <c:v>2010</c:v>
                </c:pt>
                <c:pt idx="31">
                  <c:v>2010</c:v>
                </c:pt>
                <c:pt idx="32">
                  <c:v>2010</c:v>
                </c:pt>
                <c:pt idx="33">
                  <c:v>2010</c:v>
                </c:pt>
                <c:pt idx="34">
                  <c:v>2010</c:v>
                </c:pt>
                <c:pt idx="35">
                  <c:v>2010</c:v>
                </c:pt>
                <c:pt idx="36">
                  <c:v>2011</c:v>
                </c:pt>
                <c:pt idx="37">
                  <c:v>2011</c:v>
                </c:pt>
                <c:pt idx="38">
                  <c:v>2011</c:v>
                </c:pt>
                <c:pt idx="39">
                  <c:v>2011</c:v>
                </c:pt>
                <c:pt idx="40">
                  <c:v>2011</c:v>
                </c:pt>
                <c:pt idx="41">
                  <c:v>2011</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2012</c:v>
                </c:pt>
                <c:pt idx="55">
                  <c:v>2012</c:v>
                </c:pt>
                <c:pt idx="56">
                  <c:v>2012</c:v>
                </c:pt>
                <c:pt idx="57">
                  <c:v>2012</c:v>
                </c:pt>
                <c:pt idx="58">
                  <c:v>2012</c:v>
                </c:pt>
                <c:pt idx="59">
                  <c:v>2012</c:v>
                </c:pt>
                <c:pt idx="60">
                  <c:v>2013</c:v>
                </c:pt>
                <c:pt idx="61">
                  <c:v>2013</c:v>
                </c:pt>
                <c:pt idx="62">
                  <c:v>2013</c:v>
                </c:pt>
                <c:pt idx="63">
                  <c:v>2013</c:v>
                </c:pt>
                <c:pt idx="64">
                  <c:v>2013</c:v>
                </c:pt>
                <c:pt idx="65">
                  <c:v>2013</c:v>
                </c:pt>
                <c:pt idx="66">
                  <c:v>2013</c:v>
                </c:pt>
                <c:pt idx="67">
                  <c:v>2013</c:v>
                </c:pt>
                <c:pt idx="68">
                  <c:v>2013</c:v>
                </c:pt>
                <c:pt idx="69">
                  <c:v>2013</c:v>
                </c:pt>
                <c:pt idx="70">
                  <c:v>2013</c:v>
                </c:pt>
                <c:pt idx="71">
                  <c:v>2013</c:v>
                </c:pt>
                <c:pt idx="72">
                  <c:v>2014</c:v>
                </c:pt>
                <c:pt idx="73">
                  <c:v>2014</c:v>
                </c:pt>
                <c:pt idx="74">
                  <c:v>2014</c:v>
                </c:pt>
                <c:pt idx="75">
                  <c:v>2014</c:v>
                </c:pt>
                <c:pt idx="76">
                  <c:v>2014</c:v>
                </c:pt>
                <c:pt idx="77">
                  <c:v>2014</c:v>
                </c:pt>
                <c:pt idx="78">
                  <c:v>2014</c:v>
                </c:pt>
                <c:pt idx="79">
                  <c:v>2014</c:v>
                </c:pt>
                <c:pt idx="80">
                  <c:v>2014</c:v>
                </c:pt>
                <c:pt idx="81">
                  <c:v>2014</c:v>
                </c:pt>
                <c:pt idx="82">
                  <c:v>2014</c:v>
                </c:pt>
                <c:pt idx="83">
                  <c:v>2014</c:v>
                </c:pt>
                <c:pt idx="84">
                  <c:v>2015</c:v>
                </c:pt>
                <c:pt idx="85">
                  <c:v>2015</c:v>
                </c:pt>
                <c:pt idx="86">
                  <c:v>2015</c:v>
                </c:pt>
                <c:pt idx="87">
                  <c:v>2015</c:v>
                </c:pt>
                <c:pt idx="88">
                  <c:v>2015</c:v>
                </c:pt>
                <c:pt idx="89">
                  <c:v>2015</c:v>
                </c:pt>
                <c:pt idx="90">
                  <c:v>2015</c:v>
                </c:pt>
                <c:pt idx="91">
                  <c:v>2015</c:v>
                </c:pt>
                <c:pt idx="92">
                  <c:v>2015</c:v>
                </c:pt>
                <c:pt idx="93">
                  <c:v>2015</c:v>
                </c:pt>
                <c:pt idx="94">
                  <c:v>2015</c:v>
                </c:pt>
                <c:pt idx="95">
                  <c:v>2015</c:v>
                </c:pt>
                <c:pt idx="96">
                  <c:v>2016</c:v>
                </c:pt>
                <c:pt idx="97">
                  <c:v>2016</c:v>
                </c:pt>
                <c:pt idx="98">
                  <c:v>2016</c:v>
                </c:pt>
                <c:pt idx="99">
                  <c:v>2016</c:v>
                </c:pt>
                <c:pt idx="100">
                  <c:v>2016</c:v>
                </c:pt>
                <c:pt idx="101">
                  <c:v>2016</c:v>
                </c:pt>
                <c:pt idx="102">
                  <c:v>2016</c:v>
                </c:pt>
                <c:pt idx="103">
                  <c:v>2016</c:v>
                </c:pt>
                <c:pt idx="104">
                  <c:v>2016</c:v>
                </c:pt>
                <c:pt idx="105">
                  <c:v>2016</c:v>
                </c:pt>
                <c:pt idx="106">
                  <c:v>2016</c:v>
                </c:pt>
                <c:pt idx="107">
                  <c:v>2016</c:v>
                </c:pt>
                <c:pt idx="108">
                  <c:v>2017</c:v>
                </c:pt>
                <c:pt idx="109">
                  <c:v>2017</c:v>
                </c:pt>
                <c:pt idx="110">
                  <c:v>2017</c:v>
                </c:pt>
                <c:pt idx="111">
                  <c:v>2017</c:v>
                </c:pt>
                <c:pt idx="112">
                  <c:v>2017</c:v>
                </c:pt>
                <c:pt idx="113">
                  <c:v>2017</c:v>
                </c:pt>
                <c:pt idx="114">
                  <c:v>2017</c:v>
                </c:pt>
                <c:pt idx="115">
                  <c:v>2017</c:v>
                </c:pt>
                <c:pt idx="116">
                  <c:v>2017</c:v>
                </c:pt>
                <c:pt idx="117">
                  <c:v>2017</c:v>
                </c:pt>
                <c:pt idx="118">
                  <c:v>2017</c:v>
                </c:pt>
                <c:pt idx="119">
                  <c:v>2017</c:v>
                </c:pt>
                <c:pt idx="120">
                  <c:v>2018</c:v>
                </c:pt>
                <c:pt idx="121">
                  <c:v>2018</c:v>
                </c:pt>
                <c:pt idx="122">
                  <c:v>2018</c:v>
                </c:pt>
                <c:pt idx="123">
                  <c:v>2018</c:v>
                </c:pt>
                <c:pt idx="124">
                  <c:v>2018</c:v>
                </c:pt>
                <c:pt idx="125">
                  <c:v>2018</c:v>
                </c:pt>
                <c:pt idx="126">
                  <c:v>2018</c:v>
                </c:pt>
                <c:pt idx="127">
                  <c:v>2018</c:v>
                </c:pt>
                <c:pt idx="128">
                  <c:v>2018</c:v>
                </c:pt>
                <c:pt idx="129">
                  <c:v>2018</c:v>
                </c:pt>
                <c:pt idx="130">
                  <c:v>2018</c:v>
                </c:pt>
                <c:pt idx="131">
                  <c:v>2018</c:v>
                </c:pt>
                <c:pt idx="132">
                  <c:v>2019</c:v>
                </c:pt>
                <c:pt idx="133">
                  <c:v>2019</c:v>
                </c:pt>
                <c:pt idx="134">
                  <c:v>2019</c:v>
                </c:pt>
                <c:pt idx="135">
                  <c:v>2019</c:v>
                </c:pt>
                <c:pt idx="136">
                  <c:v>2019</c:v>
                </c:pt>
                <c:pt idx="137">
                  <c:v>2019</c:v>
                </c:pt>
                <c:pt idx="138">
                  <c:v>2019</c:v>
                </c:pt>
                <c:pt idx="139">
                  <c:v>2019</c:v>
                </c:pt>
                <c:pt idx="140">
                  <c:v>2019</c:v>
                </c:pt>
                <c:pt idx="141">
                  <c:v>2019</c:v>
                </c:pt>
                <c:pt idx="142">
                  <c:v>2019</c:v>
                </c:pt>
                <c:pt idx="143">
                  <c:v>2019</c:v>
                </c:pt>
                <c:pt idx="144">
                  <c:v>2020</c:v>
                </c:pt>
                <c:pt idx="145">
                  <c:v>2020</c:v>
                </c:pt>
                <c:pt idx="146">
                  <c:v>2020</c:v>
                </c:pt>
                <c:pt idx="147">
                  <c:v>2020</c:v>
                </c:pt>
                <c:pt idx="148">
                  <c:v>2020</c:v>
                </c:pt>
                <c:pt idx="149">
                  <c:v>2020</c:v>
                </c:pt>
                <c:pt idx="150">
                  <c:v>2020</c:v>
                </c:pt>
                <c:pt idx="151">
                  <c:v>2020</c:v>
                </c:pt>
                <c:pt idx="152">
                  <c:v>2020</c:v>
                </c:pt>
                <c:pt idx="153">
                  <c:v>2020</c:v>
                </c:pt>
                <c:pt idx="154">
                  <c:v>2020</c:v>
                </c:pt>
                <c:pt idx="155">
                  <c:v>2020</c:v>
                </c:pt>
                <c:pt idx="156">
                  <c:v>2021</c:v>
                </c:pt>
                <c:pt idx="157">
                  <c:v>2021</c:v>
                </c:pt>
                <c:pt idx="158">
                  <c:v>2021</c:v>
                </c:pt>
                <c:pt idx="159">
                  <c:v>2021</c:v>
                </c:pt>
                <c:pt idx="160">
                  <c:v>2021</c:v>
                </c:pt>
                <c:pt idx="161">
                  <c:v>2021</c:v>
                </c:pt>
                <c:pt idx="162">
                  <c:v>2021</c:v>
                </c:pt>
                <c:pt idx="163">
                  <c:v>2021</c:v>
                </c:pt>
                <c:pt idx="164">
                  <c:v>2021</c:v>
                </c:pt>
                <c:pt idx="165">
                  <c:v>2021</c:v>
                </c:pt>
                <c:pt idx="166">
                  <c:v>2021</c:v>
                </c:pt>
                <c:pt idx="167">
                  <c:v>2021</c:v>
                </c:pt>
                <c:pt idx="168">
                  <c:v>2022</c:v>
                </c:pt>
                <c:pt idx="169">
                  <c:v>2022</c:v>
                </c:pt>
                <c:pt idx="170">
                  <c:v>2022</c:v>
                </c:pt>
                <c:pt idx="171">
                  <c:v>2022</c:v>
                </c:pt>
                <c:pt idx="172">
                  <c:v>2022</c:v>
                </c:pt>
                <c:pt idx="173">
                  <c:v>2022</c:v>
                </c:pt>
                <c:pt idx="174">
                  <c:v>2022</c:v>
                </c:pt>
                <c:pt idx="175">
                  <c:v>2022</c:v>
                </c:pt>
                <c:pt idx="176">
                  <c:v>2022</c:v>
                </c:pt>
                <c:pt idx="177">
                  <c:v>2022</c:v>
                </c:pt>
                <c:pt idx="178">
                  <c:v>2022</c:v>
                </c:pt>
                <c:pt idx="179">
                  <c:v>2022</c:v>
                </c:pt>
                <c:pt idx="180">
                  <c:v>2023</c:v>
                </c:pt>
                <c:pt idx="181">
                  <c:v>2023</c:v>
                </c:pt>
                <c:pt idx="182">
                  <c:v>2023</c:v>
                </c:pt>
                <c:pt idx="183">
                  <c:v>2023</c:v>
                </c:pt>
                <c:pt idx="184">
                  <c:v>2023</c:v>
                </c:pt>
                <c:pt idx="185">
                  <c:v>2023</c:v>
                </c:pt>
                <c:pt idx="186">
                  <c:v>2023</c:v>
                </c:pt>
                <c:pt idx="187">
                  <c:v>2023</c:v>
                </c:pt>
                <c:pt idx="188">
                  <c:v>2023</c:v>
                </c:pt>
                <c:pt idx="189">
                  <c:v>2023</c:v>
                </c:pt>
                <c:pt idx="190">
                  <c:v>2023</c:v>
                </c:pt>
                <c:pt idx="191">
                  <c:v>2023</c:v>
                </c:pt>
              </c:numCache>
            </c:numRef>
          </c:cat>
          <c:val>
            <c:numRef>
              <c:f>'[Sähkön hintatilastot 2023.xlsx]Kuukausi (2)'!$D$2:$D$193</c:f>
              <c:numCache>
                <c:formatCode>General</c:formatCode>
                <c:ptCount val="192"/>
                <c:pt idx="0">
                  <c:v>46.12</c:v>
                </c:pt>
                <c:pt idx="1">
                  <c:v>39.74</c:v>
                </c:pt>
                <c:pt idx="2">
                  <c:v>31.94</c:v>
                </c:pt>
                <c:pt idx="3">
                  <c:v>43.56</c:v>
                </c:pt>
                <c:pt idx="4">
                  <c:v>38.369999999999997</c:v>
                </c:pt>
                <c:pt idx="5">
                  <c:v>57.62</c:v>
                </c:pt>
                <c:pt idx="6">
                  <c:v>59.07</c:v>
                </c:pt>
                <c:pt idx="7">
                  <c:v>65.25</c:v>
                </c:pt>
                <c:pt idx="8">
                  <c:v>73.37</c:v>
                </c:pt>
                <c:pt idx="9">
                  <c:v>60.35</c:v>
                </c:pt>
                <c:pt idx="10">
                  <c:v>52.45</c:v>
                </c:pt>
                <c:pt idx="11">
                  <c:v>44.36</c:v>
                </c:pt>
                <c:pt idx="12">
                  <c:v>41.08</c:v>
                </c:pt>
                <c:pt idx="13">
                  <c:v>38.33</c:v>
                </c:pt>
                <c:pt idx="14">
                  <c:v>34.880000000000003</c:v>
                </c:pt>
                <c:pt idx="15">
                  <c:v>34.46</c:v>
                </c:pt>
                <c:pt idx="16">
                  <c:v>33.130000000000003</c:v>
                </c:pt>
                <c:pt idx="17">
                  <c:v>35.380000000000003</c:v>
                </c:pt>
                <c:pt idx="18">
                  <c:v>33.81</c:v>
                </c:pt>
                <c:pt idx="19">
                  <c:v>37.270000000000003</c:v>
                </c:pt>
                <c:pt idx="20">
                  <c:v>35.6</c:v>
                </c:pt>
                <c:pt idx="21">
                  <c:v>35.08</c:v>
                </c:pt>
                <c:pt idx="22">
                  <c:v>36.69</c:v>
                </c:pt>
                <c:pt idx="23">
                  <c:v>47.98</c:v>
                </c:pt>
                <c:pt idx="24">
                  <c:v>65.78</c:v>
                </c:pt>
                <c:pt idx="25">
                  <c:v>93.7</c:v>
                </c:pt>
                <c:pt idx="26">
                  <c:v>55.22</c:v>
                </c:pt>
                <c:pt idx="27">
                  <c:v>43.71</c:v>
                </c:pt>
                <c:pt idx="28">
                  <c:v>39.47</c:v>
                </c:pt>
                <c:pt idx="29">
                  <c:v>41.96</c:v>
                </c:pt>
                <c:pt idx="30">
                  <c:v>48.76</c:v>
                </c:pt>
                <c:pt idx="31">
                  <c:v>43.21</c:v>
                </c:pt>
                <c:pt idx="32">
                  <c:v>51.2</c:v>
                </c:pt>
                <c:pt idx="33">
                  <c:v>51.23</c:v>
                </c:pt>
                <c:pt idx="34">
                  <c:v>56.63</c:v>
                </c:pt>
                <c:pt idx="35">
                  <c:v>91.34</c:v>
                </c:pt>
                <c:pt idx="36">
                  <c:v>68.92</c:v>
                </c:pt>
                <c:pt idx="37">
                  <c:v>64.58</c:v>
                </c:pt>
                <c:pt idx="38">
                  <c:v>60.91</c:v>
                </c:pt>
                <c:pt idx="39">
                  <c:v>52.93</c:v>
                </c:pt>
                <c:pt idx="40">
                  <c:v>54.42</c:v>
                </c:pt>
                <c:pt idx="41">
                  <c:v>48.54</c:v>
                </c:pt>
                <c:pt idx="42">
                  <c:v>42.2</c:v>
                </c:pt>
                <c:pt idx="43">
                  <c:v>48.98</c:v>
                </c:pt>
                <c:pt idx="44">
                  <c:v>38.86</c:v>
                </c:pt>
                <c:pt idx="45">
                  <c:v>36.9</c:v>
                </c:pt>
                <c:pt idx="46">
                  <c:v>42.03</c:v>
                </c:pt>
                <c:pt idx="47">
                  <c:v>33.340000000000003</c:v>
                </c:pt>
                <c:pt idx="48">
                  <c:v>38.82</c:v>
                </c:pt>
                <c:pt idx="49">
                  <c:v>52.81</c:v>
                </c:pt>
                <c:pt idx="50">
                  <c:v>36.51</c:v>
                </c:pt>
                <c:pt idx="51">
                  <c:v>36.479999999999997</c:v>
                </c:pt>
                <c:pt idx="52">
                  <c:v>33.340000000000003</c:v>
                </c:pt>
                <c:pt idx="53">
                  <c:v>27.38</c:v>
                </c:pt>
                <c:pt idx="54">
                  <c:v>13.67</c:v>
                </c:pt>
                <c:pt idx="55">
                  <c:v>38.18</c:v>
                </c:pt>
                <c:pt idx="56">
                  <c:v>41.03</c:v>
                </c:pt>
                <c:pt idx="57">
                  <c:v>38.57</c:v>
                </c:pt>
                <c:pt idx="58">
                  <c:v>36.950000000000003</c:v>
                </c:pt>
                <c:pt idx="59">
                  <c:v>46.79</c:v>
                </c:pt>
                <c:pt idx="60">
                  <c:v>41.59</c:v>
                </c:pt>
                <c:pt idx="61">
                  <c:v>39.43</c:v>
                </c:pt>
                <c:pt idx="62">
                  <c:v>45.01</c:v>
                </c:pt>
                <c:pt idx="63">
                  <c:v>43.91</c:v>
                </c:pt>
                <c:pt idx="64">
                  <c:v>37.35</c:v>
                </c:pt>
                <c:pt idx="65">
                  <c:v>38.630000000000003</c:v>
                </c:pt>
                <c:pt idx="66">
                  <c:v>37.03</c:v>
                </c:pt>
                <c:pt idx="67">
                  <c:v>43.47</c:v>
                </c:pt>
                <c:pt idx="68">
                  <c:v>47.76</c:v>
                </c:pt>
                <c:pt idx="69">
                  <c:v>45.95</c:v>
                </c:pt>
                <c:pt idx="70">
                  <c:v>38.04</c:v>
                </c:pt>
                <c:pt idx="71">
                  <c:v>35.65</c:v>
                </c:pt>
                <c:pt idx="72">
                  <c:v>40.229999999999997</c:v>
                </c:pt>
                <c:pt idx="73">
                  <c:v>34.159999999999997</c:v>
                </c:pt>
                <c:pt idx="74">
                  <c:v>31.21</c:v>
                </c:pt>
                <c:pt idx="75">
                  <c:v>31.53</c:v>
                </c:pt>
                <c:pt idx="76">
                  <c:v>36.619999999999997</c:v>
                </c:pt>
                <c:pt idx="77">
                  <c:v>35.43</c:v>
                </c:pt>
                <c:pt idx="78">
                  <c:v>36.81</c:v>
                </c:pt>
                <c:pt idx="79">
                  <c:v>38.380000000000003</c:v>
                </c:pt>
                <c:pt idx="80">
                  <c:v>38.33</c:v>
                </c:pt>
                <c:pt idx="81">
                  <c:v>36.72</c:v>
                </c:pt>
                <c:pt idx="82">
                  <c:v>35.409999999999997</c:v>
                </c:pt>
                <c:pt idx="83">
                  <c:v>37.130000000000003</c:v>
                </c:pt>
                <c:pt idx="84">
                  <c:v>33.799999999999997</c:v>
                </c:pt>
                <c:pt idx="85">
                  <c:v>33.18</c:v>
                </c:pt>
                <c:pt idx="86">
                  <c:v>29.42</c:v>
                </c:pt>
                <c:pt idx="87">
                  <c:v>30.09</c:v>
                </c:pt>
                <c:pt idx="88">
                  <c:v>25.87</c:v>
                </c:pt>
                <c:pt idx="89">
                  <c:v>21.52</c:v>
                </c:pt>
                <c:pt idx="90">
                  <c:v>27.57</c:v>
                </c:pt>
                <c:pt idx="91">
                  <c:v>31.12</c:v>
                </c:pt>
                <c:pt idx="92">
                  <c:v>31.75</c:v>
                </c:pt>
                <c:pt idx="93">
                  <c:v>33.49</c:v>
                </c:pt>
                <c:pt idx="94">
                  <c:v>31.74</c:v>
                </c:pt>
                <c:pt idx="95">
                  <c:v>26.56</c:v>
                </c:pt>
                <c:pt idx="96">
                  <c:v>37.83</c:v>
                </c:pt>
                <c:pt idx="97">
                  <c:v>26.09</c:v>
                </c:pt>
                <c:pt idx="98">
                  <c:v>27.09</c:v>
                </c:pt>
                <c:pt idx="99">
                  <c:v>27.25</c:v>
                </c:pt>
                <c:pt idx="100">
                  <c:v>28.06</c:v>
                </c:pt>
                <c:pt idx="101">
                  <c:v>35.409999999999997</c:v>
                </c:pt>
                <c:pt idx="102">
                  <c:v>30.97</c:v>
                </c:pt>
                <c:pt idx="103">
                  <c:v>31.38</c:v>
                </c:pt>
                <c:pt idx="104">
                  <c:v>32.520000000000003</c:v>
                </c:pt>
                <c:pt idx="105">
                  <c:v>37.54</c:v>
                </c:pt>
                <c:pt idx="106">
                  <c:v>41.02</c:v>
                </c:pt>
                <c:pt idx="107">
                  <c:v>34</c:v>
                </c:pt>
                <c:pt idx="108">
                  <c:v>33.29</c:v>
                </c:pt>
                <c:pt idx="109">
                  <c:v>35.07</c:v>
                </c:pt>
                <c:pt idx="110">
                  <c:v>30.68</c:v>
                </c:pt>
                <c:pt idx="111">
                  <c:v>31.4</c:v>
                </c:pt>
                <c:pt idx="112">
                  <c:v>30.67</c:v>
                </c:pt>
                <c:pt idx="113">
                  <c:v>30.64</c:v>
                </c:pt>
                <c:pt idx="114">
                  <c:v>34.17</c:v>
                </c:pt>
                <c:pt idx="115">
                  <c:v>36.28</c:v>
                </c:pt>
                <c:pt idx="116">
                  <c:v>37.270000000000003</c:v>
                </c:pt>
                <c:pt idx="117">
                  <c:v>33.42</c:v>
                </c:pt>
                <c:pt idx="118">
                  <c:v>33.67</c:v>
                </c:pt>
                <c:pt idx="119">
                  <c:v>31.92</c:v>
                </c:pt>
                <c:pt idx="120">
                  <c:v>37.08</c:v>
                </c:pt>
                <c:pt idx="121">
                  <c:v>43.36</c:v>
                </c:pt>
                <c:pt idx="122">
                  <c:v>45.6</c:v>
                </c:pt>
                <c:pt idx="123">
                  <c:v>40.21</c:v>
                </c:pt>
                <c:pt idx="124">
                  <c:v>38.630000000000003</c:v>
                </c:pt>
                <c:pt idx="125">
                  <c:v>47.17</c:v>
                </c:pt>
                <c:pt idx="126">
                  <c:v>54</c:v>
                </c:pt>
                <c:pt idx="127">
                  <c:v>55.48</c:v>
                </c:pt>
                <c:pt idx="128">
                  <c:v>51</c:v>
                </c:pt>
                <c:pt idx="129">
                  <c:v>46.36</c:v>
                </c:pt>
                <c:pt idx="130">
                  <c:v>50.08</c:v>
                </c:pt>
                <c:pt idx="131">
                  <c:v>52.32</c:v>
                </c:pt>
                <c:pt idx="132">
                  <c:v>55.78</c:v>
                </c:pt>
                <c:pt idx="133">
                  <c:v>46.76</c:v>
                </c:pt>
                <c:pt idx="134">
                  <c:v>40.01</c:v>
                </c:pt>
                <c:pt idx="135">
                  <c:v>41.44</c:v>
                </c:pt>
                <c:pt idx="136">
                  <c:v>39.840000000000003</c:v>
                </c:pt>
                <c:pt idx="137">
                  <c:v>30.71</c:v>
                </c:pt>
                <c:pt idx="138">
                  <c:v>45.91</c:v>
                </c:pt>
                <c:pt idx="139">
                  <c:v>48.77</c:v>
                </c:pt>
                <c:pt idx="140">
                  <c:v>48.75</c:v>
                </c:pt>
                <c:pt idx="141">
                  <c:v>46.33</c:v>
                </c:pt>
                <c:pt idx="142">
                  <c:v>45.71</c:v>
                </c:pt>
                <c:pt idx="143">
                  <c:v>38.42</c:v>
                </c:pt>
                <c:pt idx="144">
                  <c:v>27.16</c:v>
                </c:pt>
                <c:pt idx="145">
                  <c:v>24.43</c:v>
                </c:pt>
                <c:pt idx="146">
                  <c:v>20.38</c:v>
                </c:pt>
                <c:pt idx="147">
                  <c:v>19.82</c:v>
                </c:pt>
                <c:pt idx="148">
                  <c:v>19.46</c:v>
                </c:pt>
                <c:pt idx="149">
                  <c:v>28.26</c:v>
                </c:pt>
                <c:pt idx="150">
                  <c:v>20.21</c:v>
                </c:pt>
                <c:pt idx="151">
                  <c:v>40.549999999999997</c:v>
                </c:pt>
                <c:pt idx="152">
                  <c:v>37.83</c:v>
                </c:pt>
                <c:pt idx="153">
                  <c:v>31.08</c:v>
                </c:pt>
                <c:pt idx="154">
                  <c:v>27.62</c:v>
                </c:pt>
                <c:pt idx="155">
                  <c:v>39.25</c:v>
                </c:pt>
                <c:pt idx="156">
                  <c:v>51.22</c:v>
                </c:pt>
                <c:pt idx="157">
                  <c:v>57.13</c:v>
                </c:pt>
                <c:pt idx="158">
                  <c:v>38.35</c:v>
                </c:pt>
                <c:pt idx="159">
                  <c:v>36.76</c:v>
                </c:pt>
                <c:pt idx="160">
                  <c:v>45.94</c:v>
                </c:pt>
                <c:pt idx="161">
                  <c:v>56.16</c:v>
                </c:pt>
                <c:pt idx="162">
                  <c:v>78.760000000000005</c:v>
                </c:pt>
                <c:pt idx="163">
                  <c:v>68.2</c:v>
                </c:pt>
                <c:pt idx="164">
                  <c:v>89.27</c:v>
                </c:pt>
                <c:pt idx="165">
                  <c:v>64.84</c:v>
                </c:pt>
                <c:pt idx="166">
                  <c:v>85.9</c:v>
                </c:pt>
                <c:pt idx="167">
                  <c:v>193.38</c:v>
                </c:pt>
                <c:pt idx="168">
                  <c:v>106.71</c:v>
                </c:pt>
                <c:pt idx="169">
                  <c:v>81.040000000000006</c:v>
                </c:pt>
                <c:pt idx="170">
                  <c:v>86.48</c:v>
                </c:pt>
                <c:pt idx="171">
                  <c:v>79.36</c:v>
                </c:pt>
                <c:pt idx="172">
                  <c:v>132.66</c:v>
                </c:pt>
                <c:pt idx="173">
                  <c:v>140.1</c:v>
                </c:pt>
                <c:pt idx="174">
                  <c:v>184.13</c:v>
                </c:pt>
                <c:pt idx="175">
                  <c:v>261.49</c:v>
                </c:pt>
                <c:pt idx="176">
                  <c:v>214.98</c:v>
                </c:pt>
                <c:pt idx="177">
                  <c:v>113.48</c:v>
                </c:pt>
                <c:pt idx="178">
                  <c:v>195.35</c:v>
                </c:pt>
                <c:pt idx="179">
                  <c:v>245.98</c:v>
                </c:pt>
                <c:pt idx="180">
                  <c:v>78.760000000000005</c:v>
                </c:pt>
                <c:pt idx="181">
                  <c:v>80.13</c:v>
                </c:pt>
                <c:pt idx="182">
                  <c:v>74.17</c:v>
                </c:pt>
                <c:pt idx="183">
                  <c:v>60.55</c:v>
                </c:pt>
                <c:pt idx="184">
                  <c:v>26.61</c:v>
                </c:pt>
                <c:pt idx="185">
                  <c:v>43.37</c:v>
                </c:pt>
                <c:pt idx="186">
                  <c:v>32.92</c:v>
                </c:pt>
                <c:pt idx="187">
                  <c:v>66.44</c:v>
                </c:pt>
                <c:pt idx="188">
                  <c:v>32.81</c:v>
                </c:pt>
                <c:pt idx="189">
                  <c:v>37.64</c:v>
                </c:pt>
                <c:pt idx="190">
                  <c:v>69.680000000000007</c:v>
                </c:pt>
                <c:pt idx="191">
                  <c:v>76.239999999999995</c:v>
                </c:pt>
              </c:numCache>
            </c:numRef>
          </c:val>
          <c:smooth val="0"/>
          <c:extLst>
            <c:ext xmlns:c16="http://schemas.microsoft.com/office/drawing/2014/chart" uri="{C3380CC4-5D6E-409C-BE32-E72D297353CC}">
              <c16:uniqueId val="{00000000-5F6D-4185-A7D2-87C5B9540D92}"/>
            </c:ext>
          </c:extLst>
        </c:ser>
        <c:ser>
          <c:idx val="1"/>
          <c:order val="1"/>
          <c:tx>
            <c:v>Average 2008-2020</c:v>
          </c:tx>
          <c:spPr>
            <a:ln w="28575" cap="rnd">
              <a:solidFill>
                <a:schemeClr val="accent2"/>
              </a:solidFill>
              <a:prstDash val="dash"/>
              <a:round/>
            </a:ln>
            <a:effectLst/>
          </c:spPr>
          <c:marker>
            <c:symbol val="none"/>
          </c:marker>
          <c:cat>
            <c:numRef>
              <c:f>'[Sähkön hintatilastot 2023.xlsx]Kuukausi (2)'!$B$2:$B$193</c:f>
              <c:numCache>
                <c:formatCode>0</c:formatCode>
                <c:ptCount val="192"/>
                <c:pt idx="0">
                  <c:v>2008</c:v>
                </c:pt>
                <c:pt idx="1">
                  <c:v>2008</c:v>
                </c:pt>
                <c:pt idx="2">
                  <c:v>2008</c:v>
                </c:pt>
                <c:pt idx="3">
                  <c:v>2008</c:v>
                </c:pt>
                <c:pt idx="4">
                  <c:v>2008</c:v>
                </c:pt>
                <c:pt idx="5">
                  <c:v>2008</c:v>
                </c:pt>
                <c:pt idx="6">
                  <c:v>2008</c:v>
                </c:pt>
                <c:pt idx="7">
                  <c:v>2008</c:v>
                </c:pt>
                <c:pt idx="8">
                  <c:v>2008</c:v>
                </c:pt>
                <c:pt idx="9">
                  <c:v>2008</c:v>
                </c:pt>
                <c:pt idx="10">
                  <c:v>2008</c:v>
                </c:pt>
                <c:pt idx="11">
                  <c:v>2008</c:v>
                </c:pt>
                <c:pt idx="12">
                  <c:v>2009</c:v>
                </c:pt>
                <c:pt idx="13">
                  <c:v>2009</c:v>
                </c:pt>
                <c:pt idx="14">
                  <c:v>2009</c:v>
                </c:pt>
                <c:pt idx="15">
                  <c:v>2009</c:v>
                </c:pt>
                <c:pt idx="16">
                  <c:v>2009</c:v>
                </c:pt>
                <c:pt idx="17">
                  <c:v>2009</c:v>
                </c:pt>
                <c:pt idx="18">
                  <c:v>2009</c:v>
                </c:pt>
                <c:pt idx="19">
                  <c:v>2009</c:v>
                </c:pt>
                <c:pt idx="20">
                  <c:v>2009</c:v>
                </c:pt>
                <c:pt idx="21">
                  <c:v>2009</c:v>
                </c:pt>
                <c:pt idx="22">
                  <c:v>2009</c:v>
                </c:pt>
                <c:pt idx="23">
                  <c:v>2009</c:v>
                </c:pt>
                <c:pt idx="24">
                  <c:v>2010</c:v>
                </c:pt>
                <c:pt idx="25">
                  <c:v>2010</c:v>
                </c:pt>
                <c:pt idx="26">
                  <c:v>2010</c:v>
                </c:pt>
                <c:pt idx="27">
                  <c:v>2010</c:v>
                </c:pt>
                <c:pt idx="28">
                  <c:v>2010</c:v>
                </c:pt>
                <c:pt idx="29">
                  <c:v>2010</c:v>
                </c:pt>
                <c:pt idx="30">
                  <c:v>2010</c:v>
                </c:pt>
                <c:pt idx="31">
                  <c:v>2010</c:v>
                </c:pt>
                <c:pt idx="32">
                  <c:v>2010</c:v>
                </c:pt>
                <c:pt idx="33">
                  <c:v>2010</c:v>
                </c:pt>
                <c:pt idx="34">
                  <c:v>2010</c:v>
                </c:pt>
                <c:pt idx="35">
                  <c:v>2010</c:v>
                </c:pt>
                <c:pt idx="36">
                  <c:v>2011</c:v>
                </c:pt>
                <c:pt idx="37">
                  <c:v>2011</c:v>
                </c:pt>
                <c:pt idx="38">
                  <c:v>2011</c:v>
                </c:pt>
                <c:pt idx="39">
                  <c:v>2011</c:v>
                </c:pt>
                <c:pt idx="40">
                  <c:v>2011</c:v>
                </c:pt>
                <c:pt idx="41">
                  <c:v>2011</c:v>
                </c:pt>
                <c:pt idx="42">
                  <c:v>2011</c:v>
                </c:pt>
                <c:pt idx="43">
                  <c:v>2011</c:v>
                </c:pt>
                <c:pt idx="44">
                  <c:v>2011</c:v>
                </c:pt>
                <c:pt idx="45">
                  <c:v>2011</c:v>
                </c:pt>
                <c:pt idx="46">
                  <c:v>2011</c:v>
                </c:pt>
                <c:pt idx="47">
                  <c:v>2011</c:v>
                </c:pt>
                <c:pt idx="48">
                  <c:v>2012</c:v>
                </c:pt>
                <c:pt idx="49">
                  <c:v>2012</c:v>
                </c:pt>
                <c:pt idx="50">
                  <c:v>2012</c:v>
                </c:pt>
                <c:pt idx="51">
                  <c:v>2012</c:v>
                </c:pt>
                <c:pt idx="52">
                  <c:v>2012</c:v>
                </c:pt>
                <c:pt idx="53">
                  <c:v>2012</c:v>
                </c:pt>
                <c:pt idx="54">
                  <c:v>2012</c:v>
                </c:pt>
                <c:pt idx="55">
                  <c:v>2012</c:v>
                </c:pt>
                <c:pt idx="56">
                  <c:v>2012</c:v>
                </c:pt>
                <c:pt idx="57">
                  <c:v>2012</c:v>
                </c:pt>
                <c:pt idx="58">
                  <c:v>2012</c:v>
                </c:pt>
                <c:pt idx="59">
                  <c:v>2012</c:v>
                </c:pt>
                <c:pt idx="60">
                  <c:v>2013</c:v>
                </c:pt>
                <c:pt idx="61">
                  <c:v>2013</c:v>
                </c:pt>
                <c:pt idx="62">
                  <c:v>2013</c:v>
                </c:pt>
                <c:pt idx="63">
                  <c:v>2013</c:v>
                </c:pt>
                <c:pt idx="64">
                  <c:v>2013</c:v>
                </c:pt>
                <c:pt idx="65">
                  <c:v>2013</c:v>
                </c:pt>
                <c:pt idx="66">
                  <c:v>2013</c:v>
                </c:pt>
                <c:pt idx="67">
                  <c:v>2013</c:v>
                </c:pt>
                <c:pt idx="68">
                  <c:v>2013</c:v>
                </c:pt>
                <c:pt idx="69">
                  <c:v>2013</c:v>
                </c:pt>
                <c:pt idx="70">
                  <c:v>2013</c:v>
                </c:pt>
                <c:pt idx="71">
                  <c:v>2013</c:v>
                </c:pt>
                <c:pt idx="72">
                  <c:v>2014</c:v>
                </c:pt>
                <c:pt idx="73">
                  <c:v>2014</c:v>
                </c:pt>
                <c:pt idx="74">
                  <c:v>2014</c:v>
                </c:pt>
                <c:pt idx="75">
                  <c:v>2014</c:v>
                </c:pt>
                <c:pt idx="76">
                  <c:v>2014</c:v>
                </c:pt>
                <c:pt idx="77">
                  <c:v>2014</c:v>
                </c:pt>
                <c:pt idx="78">
                  <c:v>2014</c:v>
                </c:pt>
                <c:pt idx="79">
                  <c:v>2014</c:v>
                </c:pt>
                <c:pt idx="80">
                  <c:v>2014</c:v>
                </c:pt>
                <c:pt idx="81">
                  <c:v>2014</c:v>
                </c:pt>
                <c:pt idx="82">
                  <c:v>2014</c:v>
                </c:pt>
                <c:pt idx="83">
                  <c:v>2014</c:v>
                </c:pt>
                <c:pt idx="84">
                  <c:v>2015</c:v>
                </c:pt>
                <c:pt idx="85">
                  <c:v>2015</c:v>
                </c:pt>
                <c:pt idx="86">
                  <c:v>2015</c:v>
                </c:pt>
                <c:pt idx="87">
                  <c:v>2015</c:v>
                </c:pt>
                <c:pt idx="88">
                  <c:v>2015</c:v>
                </c:pt>
                <c:pt idx="89">
                  <c:v>2015</c:v>
                </c:pt>
                <c:pt idx="90">
                  <c:v>2015</c:v>
                </c:pt>
                <c:pt idx="91">
                  <c:v>2015</c:v>
                </c:pt>
                <c:pt idx="92">
                  <c:v>2015</c:v>
                </c:pt>
                <c:pt idx="93">
                  <c:v>2015</c:v>
                </c:pt>
                <c:pt idx="94">
                  <c:v>2015</c:v>
                </c:pt>
                <c:pt idx="95">
                  <c:v>2015</c:v>
                </c:pt>
                <c:pt idx="96">
                  <c:v>2016</c:v>
                </c:pt>
                <c:pt idx="97">
                  <c:v>2016</c:v>
                </c:pt>
                <c:pt idx="98">
                  <c:v>2016</c:v>
                </c:pt>
                <c:pt idx="99">
                  <c:v>2016</c:v>
                </c:pt>
                <c:pt idx="100">
                  <c:v>2016</c:v>
                </c:pt>
                <c:pt idx="101">
                  <c:v>2016</c:v>
                </c:pt>
                <c:pt idx="102">
                  <c:v>2016</c:v>
                </c:pt>
                <c:pt idx="103">
                  <c:v>2016</c:v>
                </c:pt>
                <c:pt idx="104">
                  <c:v>2016</c:v>
                </c:pt>
                <c:pt idx="105">
                  <c:v>2016</c:v>
                </c:pt>
                <c:pt idx="106">
                  <c:v>2016</c:v>
                </c:pt>
                <c:pt idx="107">
                  <c:v>2016</c:v>
                </c:pt>
                <c:pt idx="108">
                  <c:v>2017</c:v>
                </c:pt>
                <c:pt idx="109">
                  <c:v>2017</c:v>
                </c:pt>
                <c:pt idx="110">
                  <c:v>2017</c:v>
                </c:pt>
                <c:pt idx="111">
                  <c:v>2017</c:v>
                </c:pt>
                <c:pt idx="112">
                  <c:v>2017</c:v>
                </c:pt>
                <c:pt idx="113">
                  <c:v>2017</c:v>
                </c:pt>
                <c:pt idx="114">
                  <c:v>2017</c:v>
                </c:pt>
                <c:pt idx="115">
                  <c:v>2017</c:v>
                </c:pt>
                <c:pt idx="116">
                  <c:v>2017</c:v>
                </c:pt>
                <c:pt idx="117">
                  <c:v>2017</c:v>
                </c:pt>
                <c:pt idx="118">
                  <c:v>2017</c:v>
                </c:pt>
                <c:pt idx="119">
                  <c:v>2017</c:v>
                </c:pt>
                <c:pt idx="120">
                  <c:v>2018</c:v>
                </c:pt>
                <c:pt idx="121">
                  <c:v>2018</c:v>
                </c:pt>
                <c:pt idx="122">
                  <c:v>2018</c:v>
                </c:pt>
                <c:pt idx="123">
                  <c:v>2018</c:v>
                </c:pt>
                <c:pt idx="124">
                  <c:v>2018</c:v>
                </c:pt>
                <c:pt idx="125">
                  <c:v>2018</c:v>
                </c:pt>
                <c:pt idx="126">
                  <c:v>2018</c:v>
                </c:pt>
                <c:pt idx="127">
                  <c:v>2018</c:v>
                </c:pt>
                <c:pt idx="128">
                  <c:v>2018</c:v>
                </c:pt>
                <c:pt idx="129">
                  <c:v>2018</c:v>
                </c:pt>
                <c:pt idx="130">
                  <c:v>2018</c:v>
                </c:pt>
                <c:pt idx="131">
                  <c:v>2018</c:v>
                </c:pt>
                <c:pt idx="132">
                  <c:v>2019</c:v>
                </c:pt>
                <c:pt idx="133">
                  <c:v>2019</c:v>
                </c:pt>
                <c:pt idx="134">
                  <c:v>2019</c:v>
                </c:pt>
                <c:pt idx="135">
                  <c:v>2019</c:v>
                </c:pt>
                <c:pt idx="136">
                  <c:v>2019</c:v>
                </c:pt>
                <c:pt idx="137">
                  <c:v>2019</c:v>
                </c:pt>
                <c:pt idx="138">
                  <c:v>2019</c:v>
                </c:pt>
                <c:pt idx="139">
                  <c:v>2019</c:v>
                </c:pt>
                <c:pt idx="140">
                  <c:v>2019</c:v>
                </c:pt>
                <c:pt idx="141">
                  <c:v>2019</c:v>
                </c:pt>
                <c:pt idx="142">
                  <c:v>2019</c:v>
                </c:pt>
                <c:pt idx="143">
                  <c:v>2019</c:v>
                </c:pt>
                <c:pt idx="144">
                  <c:v>2020</c:v>
                </c:pt>
                <c:pt idx="145">
                  <c:v>2020</c:v>
                </c:pt>
                <c:pt idx="146">
                  <c:v>2020</c:v>
                </c:pt>
                <c:pt idx="147">
                  <c:v>2020</c:v>
                </c:pt>
                <c:pt idx="148">
                  <c:v>2020</c:v>
                </c:pt>
                <c:pt idx="149">
                  <c:v>2020</c:v>
                </c:pt>
                <c:pt idx="150">
                  <c:v>2020</c:v>
                </c:pt>
                <c:pt idx="151">
                  <c:v>2020</c:v>
                </c:pt>
                <c:pt idx="152">
                  <c:v>2020</c:v>
                </c:pt>
                <c:pt idx="153">
                  <c:v>2020</c:v>
                </c:pt>
                <c:pt idx="154">
                  <c:v>2020</c:v>
                </c:pt>
                <c:pt idx="155">
                  <c:v>2020</c:v>
                </c:pt>
                <c:pt idx="156">
                  <c:v>2021</c:v>
                </c:pt>
                <c:pt idx="157">
                  <c:v>2021</c:v>
                </c:pt>
                <c:pt idx="158">
                  <c:v>2021</c:v>
                </c:pt>
                <c:pt idx="159">
                  <c:v>2021</c:v>
                </c:pt>
                <c:pt idx="160">
                  <c:v>2021</c:v>
                </c:pt>
                <c:pt idx="161">
                  <c:v>2021</c:v>
                </c:pt>
                <c:pt idx="162">
                  <c:v>2021</c:v>
                </c:pt>
                <c:pt idx="163">
                  <c:v>2021</c:v>
                </c:pt>
                <c:pt idx="164">
                  <c:v>2021</c:v>
                </c:pt>
                <c:pt idx="165">
                  <c:v>2021</c:v>
                </c:pt>
                <c:pt idx="166">
                  <c:v>2021</c:v>
                </c:pt>
                <c:pt idx="167">
                  <c:v>2021</c:v>
                </c:pt>
                <c:pt idx="168">
                  <c:v>2022</c:v>
                </c:pt>
                <c:pt idx="169">
                  <c:v>2022</c:v>
                </c:pt>
                <c:pt idx="170">
                  <c:v>2022</c:v>
                </c:pt>
                <c:pt idx="171">
                  <c:v>2022</c:v>
                </c:pt>
                <c:pt idx="172">
                  <c:v>2022</c:v>
                </c:pt>
                <c:pt idx="173">
                  <c:v>2022</c:v>
                </c:pt>
                <c:pt idx="174">
                  <c:v>2022</c:v>
                </c:pt>
                <c:pt idx="175">
                  <c:v>2022</c:v>
                </c:pt>
                <c:pt idx="176">
                  <c:v>2022</c:v>
                </c:pt>
                <c:pt idx="177">
                  <c:v>2022</c:v>
                </c:pt>
                <c:pt idx="178">
                  <c:v>2022</c:v>
                </c:pt>
                <c:pt idx="179">
                  <c:v>2022</c:v>
                </c:pt>
                <c:pt idx="180">
                  <c:v>2023</c:v>
                </c:pt>
                <c:pt idx="181">
                  <c:v>2023</c:v>
                </c:pt>
                <c:pt idx="182">
                  <c:v>2023</c:v>
                </c:pt>
                <c:pt idx="183">
                  <c:v>2023</c:v>
                </c:pt>
                <c:pt idx="184">
                  <c:v>2023</c:v>
                </c:pt>
                <c:pt idx="185">
                  <c:v>2023</c:v>
                </c:pt>
                <c:pt idx="186">
                  <c:v>2023</c:v>
                </c:pt>
                <c:pt idx="187">
                  <c:v>2023</c:v>
                </c:pt>
                <c:pt idx="188">
                  <c:v>2023</c:v>
                </c:pt>
                <c:pt idx="189">
                  <c:v>2023</c:v>
                </c:pt>
                <c:pt idx="190">
                  <c:v>2023</c:v>
                </c:pt>
                <c:pt idx="191">
                  <c:v>2023</c:v>
                </c:pt>
              </c:numCache>
            </c:numRef>
          </c:cat>
          <c:val>
            <c:numRef>
              <c:f>'[Sähkön hintatilastot 2023.xlsx]Kuukausi (2)'!$E$2:$E$193</c:f>
              <c:numCache>
                <c:formatCode>0.00</c:formatCode>
                <c:ptCount val="192"/>
                <c:pt idx="0">
                  <c:v>40.170128205128222</c:v>
                </c:pt>
                <c:pt idx="1">
                  <c:v>40.170128205128222</c:v>
                </c:pt>
                <c:pt idx="2">
                  <c:v>40.170128205128222</c:v>
                </c:pt>
                <c:pt idx="3">
                  <c:v>40.170128205128222</c:v>
                </c:pt>
                <c:pt idx="4">
                  <c:v>40.170128205128222</c:v>
                </c:pt>
                <c:pt idx="5">
                  <c:v>40.170128205128222</c:v>
                </c:pt>
                <c:pt idx="6">
                  <c:v>40.170128205128222</c:v>
                </c:pt>
                <c:pt idx="7">
                  <c:v>40.170128205128222</c:v>
                </c:pt>
                <c:pt idx="8">
                  <c:v>40.170128205128222</c:v>
                </c:pt>
                <c:pt idx="9">
                  <c:v>40.170128205128222</c:v>
                </c:pt>
                <c:pt idx="10">
                  <c:v>40.170128205128222</c:v>
                </c:pt>
                <c:pt idx="11">
                  <c:v>40.170128205128222</c:v>
                </c:pt>
                <c:pt idx="12">
                  <c:v>40.170128205128222</c:v>
                </c:pt>
                <c:pt idx="13">
                  <c:v>40.170128205128222</c:v>
                </c:pt>
                <c:pt idx="14">
                  <c:v>40.170128205128222</c:v>
                </c:pt>
                <c:pt idx="15">
                  <c:v>40.170128205128222</c:v>
                </c:pt>
                <c:pt idx="16">
                  <c:v>40.170128205128222</c:v>
                </c:pt>
                <c:pt idx="17">
                  <c:v>40.170128205128222</c:v>
                </c:pt>
                <c:pt idx="18">
                  <c:v>40.170128205128222</c:v>
                </c:pt>
                <c:pt idx="19">
                  <c:v>40.170128205128222</c:v>
                </c:pt>
                <c:pt idx="20">
                  <c:v>40.170128205128222</c:v>
                </c:pt>
                <c:pt idx="21">
                  <c:v>40.170128205128222</c:v>
                </c:pt>
                <c:pt idx="22">
                  <c:v>40.170128205128222</c:v>
                </c:pt>
                <c:pt idx="23">
                  <c:v>40.170128205128222</c:v>
                </c:pt>
                <c:pt idx="24">
                  <c:v>40.170128205128222</c:v>
                </c:pt>
                <c:pt idx="25">
                  <c:v>40.170128205128222</c:v>
                </c:pt>
                <c:pt idx="26">
                  <c:v>40.170128205128222</c:v>
                </c:pt>
                <c:pt idx="27">
                  <c:v>40.170128205128222</c:v>
                </c:pt>
                <c:pt idx="28">
                  <c:v>40.170128205128222</c:v>
                </c:pt>
                <c:pt idx="29">
                  <c:v>40.170128205128222</c:v>
                </c:pt>
                <c:pt idx="30">
                  <c:v>40.170128205128222</c:v>
                </c:pt>
                <c:pt idx="31">
                  <c:v>40.170128205128222</c:v>
                </c:pt>
                <c:pt idx="32">
                  <c:v>40.170128205128222</c:v>
                </c:pt>
                <c:pt idx="33">
                  <c:v>40.170128205128222</c:v>
                </c:pt>
                <c:pt idx="34">
                  <c:v>40.170128205128222</c:v>
                </c:pt>
                <c:pt idx="35">
                  <c:v>40.170128205128222</c:v>
                </c:pt>
                <c:pt idx="36">
                  <c:v>40.170128205128222</c:v>
                </c:pt>
                <c:pt idx="37">
                  <c:v>40.170128205128222</c:v>
                </c:pt>
                <c:pt idx="38">
                  <c:v>40.170128205128222</c:v>
                </c:pt>
                <c:pt idx="39">
                  <c:v>40.170128205128222</c:v>
                </c:pt>
                <c:pt idx="40">
                  <c:v>40.170128205128222</c:v>
                </c:pt>
                <c:pt idx="41">
                  <c:v>40.170128205128222</c:v>
                </c:pt>
                <c:pt idx="42">
                  <c:v>40.170128205128222</c:v>
                </c:pt>
                <c:pt idx="43">
                  <c:v>40.170128205128222</c:v>
                </c:pt>
                <c:pt idx="44">
                  <c:v>40.170128205128222</c:v>
                </c:pt>
                <c:pt idx="45">
                  <c:v>40.170128205128222</c:v>
                </c:pt>
                <c:pt idx="46">
                  <c:v>40.170128205128222</c:v>
                </c:pt>
                <c:pt idx="47">
                  <c:v>40.170128205128222</c:v>
                </c:pt>
                <c:pt idx="48">
                  <c:v>40.170128205128222</c:v>
                </c:pt>
                <c:pt idx="49">
                  <c:v>40.170128205128222</c:v>
                </c:pt>
                <c:pt idx="50">
                  <c:v>40.170128205128222</c:v>
                </c:pt>
                <c:pt idx="51">
                  <c:v>40.170128205128222</c:v>
                </c:pt>
                <c:pt idx="52">
                  <c:v>40.170128205128222</c:v>
                </c:pt>
                <c:pt idx="53">
                  <c:v>40.170128205128222</c:v>
                </c:pt>
                <c:pt idx="54">
                  <c:v>40.170128205128222</c:v>
                </c:pt>
                <c:pt idx="55">
                  <c:v>40.170128205128222</c:v>
                </c:pt>
                <c:pt idx="56">
                  <c:v>40.170128205128222</c:v>
                </c:pt>
                <c:pt idx="57">
                  <c:v>40.170128205128222</c:v>
                </c:pt>
                <c:pt idx="58">
                  <c:v>40.170128205128222</c:v>
                </c:pt>
                <c:pt idx="59">
                  <c:v>40.170128205128222</c:v>
                </c:pt>
                <c:pt idx="60">
                  <c:v>40.170128205128222</c:v>
                </c:pt>
                <c:pt idx="61">
                  <c:v>40.170128205128222</c:v>
                </c:pt>
                <c:pt idx="62">
                  <c:v>40.170128205128222</c:v>
                </c:pt>
                <c:pt idx="63">
                  <c:v>40.170128205128222</c:v>
                </c:pt>
                <c:pt idx="64">
                  <c:v>40.170128205128222</c:v>
                </c:pt>
                <c:pt idx="65">
                  <c:v>40.170128205128222</c:v>
                </c:pt>
                <c:pt idx="66">
                  <c:v>40.170128205128222</c:v>
                </c:pt>
                <c:pt idx="67">
                  <c:v>40.170128205128222</c:v>
                </c:pt>
                <c:pt idx="68">
                  <c:v>40.170128205128222</c:v>
                </c:pt>
                <c:pt idx="69">
                  <c:v>40.170128205128222</c:v>
                </c:pt>
                <c:pt idx="70">
                  <c:v>40.170128205128222</c:v>
                </c:pt>
                <c:pt idx="71">
                  <c:v>40.170128205128222</c:v>
                </c:pt>
                <c:pt idx="72">
                  <c:v>40.170128205128222</c:v>
                </c:pt>
                <c:pt idx="73">
                  <c:v>40.170128205128222</c:v>
                </c:pt>
                <c:pt idx="74">
                  <c:v>40.170128205128222</c:v>
                </c:pt>
                <c:pt idx="75">
                  <c:v>40.170128205128222</c:v>
                </c:pt>
                <c:pt idx="76">
                  <c:v>40.170128205128222</c:v>
                </c:pt>
                <c:pt idx="77">
                  <c:v>40.170128205128222</c:v>
                </c:pt>
                <c:pt idx="78">
                  <c:v>40.170128205128222</c:v>
                </c:pt>
                <c:pt idx="79">
                  <c:v>40.170128205128222</c:v>
                </c:pt>
                <c:pt idx="80">
                  <c:v>40.170128205128222</c:v>
                </c:pt>
                <c:pt idx="81">
                  <c:v>40.170128205128222</c:v>
                </c:pt>
                <c:pt idx="82">
                  <c:v>40.170128205128222</c:v>
                </c:pt>
                <c:pt idx="83">
                  <c:v>40.170128205128222</c:v>
                </c:pt>
                <c:pt idx="84">
                  <c:v>40.170128205128222</c:v>
                </c:pt>
                <c:pt idx="85">
                  <c:v>40.170128205128222</c:v>
                </c:pt>
                <c:pt idx="86">
                  <c:v>40.170128205128222</c:v>
                </c:pt>
                <c:pt idx="87">
                  <c:v>40.170128205128222</c:v>
                </c:pt>
                <c:pt idx="88">
                  <c:v>40.170128205128222</c:v>
                </c:pt>
                <c:pt idx="89">
                  <c:v>40.170128205128222</c:v>
                </c:pt>
                <c:pt idx="90">
                  <c:v>40.170128205128222</c:v>
                </c:pt>
                <c:pt idx="91">
                  <c:v>40.170128205128222</c:v>
                </c:pt>
                <c:pt idx="92">
                  <c:v>40.170128205128222</c:v>
                </c:pt>
                <c:pt idx="93">
                  <c:v>40.170128205128222</c:v>
                </c:pt>
                <c:pt idx="94">
                  <c:v>40.170128205128222</c:v>
                </c:pt>
                <c:pt idx="95">
                  <c:v>40.170128205128222</c:v>
                </c:pt>
                <c:pt idx="96">
                  <c:v>40.170128205128222</c:v>
                </c:pt>
                <c:pt idx="97">
                  <c:v>40.170128205128222</c:v>
                </c:pt>
                <c:pt idx="98">
                  <c:v>40.170128205128222</c:v>
                </c:pt>
                <c:pt idx="99">
                  <c:v>40.170128205128222</c:v>
                </c:pt>
                <c:pt idx="100">
                  <c:v>40.170128205128222</c:v>
                </c:pt>
                <c:pt idx="101">
                  <c:v>40.170128205128222</c:v>
                </c:pt>
                <c:pt idx="102">
                  <c:v>40.170128205128222</c:v>
                </c:pt>
                <c:pt idx="103">
                  <c:v>40.170128205128222</c:v>
                </c:pt>
                <c:pt idx="104">
                  <c:v>40.170128205128222</c:v>
                </c:pt>
                <c:pt idx="105">
                  <c:v>40.170128205128222</c:v>
                </c:pt>
                <c:pt idx="106">
                  <c:v>40.170128205128222</c:v>
                </c:pt>
                <c:pt idx="107">
                  <c:v>40.170128205128222</c:v>
                </c:pt>
                <c:pt idx="108">
                  <c:v>40.170128205128222</c:v>
                </c:pt>
                <c:pt idx="109">
                  <c:v>40.170128205128222</c:v>
                </c:pt>
                <c:pt idx="110">
                  <c:v>40.170128205128222</c:v>
                </c:pt>
                <c:pt idx="111">
                  <c:v>40.170128205128222</c:v>
                </c:pt>
                <c:pt idx="112">
                  <c:v>40.170128205128222</c:v>
                </c:pt>
                <c:pt idx="113">
                  <c:v>40.170128205128222</c:v>
                </c:pt>
                <c:pt idx="114">
                  <c:v>40.170128205128222</c:v>
                </c:pt>
                <c:pt idx="115">
                  <c:v>40.170128205128222</c:v>
                </c:pt>
                <c:pt idx="116">
                  <c:v>40.170128205128222</c:v>
                </c:pt>
                <c:pt idx="117">
                  <c:v>40.170128205128222</c:v>
                </c:pt>
                <c:pt idx="118">
                  <c:v>40.170128205128222</c:v>
                </c:pt>
                <c:pt idx="119">
                  <c:v>40.170128205128222</c:v>
                </c:pt>
                <c:pt idx="120">
                  <c:v>40.170128205128222</c:v>
                </c:pt>
                <c:pt idx="121">
                  <c:v>40.170128205128222</c:v>
                </c:pt>
                <c:pt idx="122">
                  <c:v>40.170128205128222</c:v>
                </c:pt>
                <c:pt idx="123">
                  <c:v>40.170128205128222</c:v>
                </c:pt>
                <c:pt idx="124">
                  <c:v>40.170128205128222</c:v>
                </c:pt>
                <c:pt idx="125">
                  <c:v>40.170128205128222</c:v>
                </c:pt>
                <c:pt idx="126">
                  <c:v>40.170128205128222</c:v>
                </c:pt>
                <c:pt idx="127">
                  <c:v>40.170128205128222</c:v>
                </c:pt>
                <c:pt idx="128">
                  <c:v>40.170128205128222</c:v>
                </c:pt>
                <c:pt idx="129">
                  <c:v>40.170128205128222</c:v>
                </c:pt>
                <c:pt idx="130">
                  <c:v>40.170128205128222</c:v>
                </c:pt>
                <c:pt idx="131">
                  <c:v>40.170128205128222</c:v>
                </c:pt>
                <c:pt idx="132">
                  <c:v>40.170128205128222</c:v>
                </c:pt>
                <c:pt idx="133">
                  <c:v>40.170128205128222</c:v>
                </c:pt>
                <c:pt idx="134">
                  <c:v>40.170128205128222</c:v>
                </c:pt>
                <c:pt idx="135">
                  <c:v>40.170128205128222</c:v>
                </c:pt>
                <c:pt idx="136">
                  <c:v>40.170128205128222</c:v>
                </c:pt>
                <c:pt idx="137">
                  <c:v>40.170128205128222</c:v>
                </c:pt>
                <c:pt idx="138">
                  <c:v>40.170128205128222</c:v>
                </c:pt>
                <c:pt idx="139">
                  <c:v>40.170128205128222</c:v>
                </c:pt>
                <c:pt idx="140">
                  <c:v>40.170128205128222</c:v>
                </c:pt>
                <c:pt idx="141">
                  <c:v>40.170128205128222</c:v>
                </c:pt>
                <c:pt idx="142">
                  <c:v>40.170128205128222</c:v>
                </c:pt>
                <c:pt idx="143">
                  <c:v>40.170128205128222</c:v>
                </c:pt>
                <c:pt idx="144">
                  <c:v>40.170128205128222</c:v>
                </c:pt>
                <c:pt idx="145">
                  <c:v>40.170128205128222</c:v>
                </c:pt>
                <c:pt idx="146">
                  <c:v>40.170128205128222</c:v>
                </c:pt>
                <c:pt idx="147">
                  <c:v>40.170128205128222</c:v>
                </c:pt>
                <c:pt idx="148">
                  <c:v>40.170128205128222</c:v>
                </c:pt>
                <c:pt idx="149">
                  <c:v>40.170128205128222</c:v>
                </c:pt>
                <c:pt idx="150">
                  <c:v>40.170128205128222</c:v>
                </c:pt>
                <c:pt idx="151">
                  <c:v>40.170128205128222</c:v>
                </c:pt>
                <c:pt idx="152">
                  <c:v>40.170128205128222</c:v>
                </c:pt>
                <c:pt idx="153">
                  <c:v>40.170128205128222</c:v>
                </c:pt>
                <c:pt idx="154">
                  <c:v>40.170128205128222</c:v>
                </c:pt>
                <c:pt idx="155">
                  <c:v>40.170128205128222</c:v>
                </c:pt>
                <c:pt idx="156">
                  <c:v>40.170128205128222</c:v>
                </c:pt>
                <c:pt idx="157">
                  <c:v>40.170128205128222</c:v>
                </c:pt>
                <c:pt idx="158">
                  <c:v>40.170128205128222</c:v>
                </c:pt>
                <c:pt idx="159">
                  <c:v>40.170128205128222</c:v>
                </c:pt>
                <c:pt idx="160">
                  <c:v>40.170128205128222</c:v>
                </c:pt>
                <c:pt idx="161">
                  <c:v>40.170128205128222</c:v>
                </c:pt>
                <c:pt idx="162">
                  <c:v>40.170128205128222</c:v>
                </c:pt>
                <c:pt idx="163">
                  <c:v>40.170128205128222</c:v>
                </c:pt>
                <c:pt idx="164">
                  <c:v>40.170128205128222</c:v>
                </c:pt>
                <c:pt idx="165">
                  <c:v>40.170128205128222</c:v>
                </c:pt>
                <c:pt idx="166">
                  <c:v>40.170128205128222</c:v>
                </c:pt>
                <c:pt idx="167">
                  <c:v>40.170128205128222</c:v>
                </c:pt>
                <c:pt idx="168">
                  <c:v>40.170128205128222</c:v>
                </c:pt>
                <c:pt idx="169">
                  <c:v>40.170128205128222</c:v>
                </c:pt>
                <c:pt idx="170">
                  <c:v>40.170128205128222</c:v>
                </c:pt>
                <c:pt idx="171">
                  <c:v>40.170128205128222</c:v>
                </c:pt>
                <c:pt idx="172">
                  <c:v>40.170128205128222</c:v>
                </c:pt>
                <c:pt idx="173">
                  <c:v>40.170128205128222</c:v>
                </c:pt>
                <c:pt idx="174">
                  <c:v>40.170128205128222</c:v>
                </c:pt>
                <c:pt idx="175">
                  <c:v>40.170128205128222</c:v>
                </c:pt>
                <c:pt idx="176">
                  <c:v>40.170128205128222</c:v>
                </c:pt>
                <c:pt idx="177">
                  <c:v>40.170128205128222</c:v>
                </c:pt>
                <c:pt idx="178">
                  <c:v>40.170128205128222</c:v>
                </c:pt>
                <c:pt idx="179">
                  <c:v>40.170128205128222</c:v>
                </c:pt>
                <c:pt idx="180">
                  <c:v>40.170128205128222</c:v>
                </c:pt>
                <c:pt idx="181">
                  <c:v>40.170128205128222</c:v>
                </c:pt>
                <c:pt idx="182">
                  <c:v>40.170128205128222</c:v>
                </c:pt>
                <c:pt idx="183">
                  <c:v>40.170128205128222</c:v>
                </c:pt>
                <c:pt idx="184">
                  <c:v>40.170128205128222</c:v>
                </c:pt>
                <c:pt idx="185">
                  <c:v>40.170128205128222</c:v>
                </c:pt>
                <c:pt idx="186">
                  <c:v>40.170128205128222</c:v>
                </c:pt>
                <c:pt idx="187">
                  <c:v>40.170128205128222</c:v>
                </c:pt>
                <c:pt idx="188">
                  <c:v>40.170128205128222</c:v>
                </c:pt>
                <c:pt idx="189">
                  <c:v>40.170128205128222</c:v>
                </c:pt>
                <c:pt idx="190">
                  <c:v>40.170128205128222</c:v>
                </c:pt>
                <c:pt idx="191">
                  <c:v>40.170128205128222</c:v>
                </c:pt>
              </c:numCache>
            </c:numRef>
          </c:val>
          <c:smooth val="0"/>
          <c:extLst>
            <c:ext xmlns:c16="http://schemas.microsoft.com/office/drawing/2014/chart" uri="{C3380CC4-5D6E-409C-BE32-E72D297353CC}">
              <c16:uniqueId val="{00000001-5F6D-4185-A7D2-87C5B9540D92}"/>
            </c:ext>
          </c:extLst>
        </c:ser>
        <c:dLbls>
          <c:showLegendKey val="0"/>
          <c:showVal val="0"/>
          <c:showCatName val="0"/>
          <c:showSerName val="0"/>
          <c:showPercent val="0"/>
          <c:showBubbleSize val="0"/>
        </c:dLbls>
        <c:smooth val="0"/>
        <c:axId val="327788552"/>
        <c:axId val="535757480"/>
      </c:lineChart>
      <c:catAx>
        <c:axId val="327788552"/>
        <c:scaling>
          <c:orientation val="minMax"/>
        </c:scaling>
        <c:delete val="0"/>
        <c:axPos val="b"/>
        <c:numFmt formatCode="0"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535757480"/>
        <c:crosses val="autoZero"/>
        <c:auto val="1"/>
        <c:lblAlgn val="ctr"/>
        <c:lblOffset val="100"/>
        <c:tickLblSkip val="12"/>
        <c:noMultiLvlLbl val="0"/>
      </c:catAx>
      <c:valAx>
        <c:axId val="535757480"/>
        <c:scaling>
          <c:orientation val="minMax"/>
        </c:scaling>
        <c:delete val="0"/>
        <c:axPos val="l"/>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b="1">
                    <a:solidFill>
                      <a:sysClr val="windowText" lastClr="000000"/>
                    </a:solidFill>
                  </a:rPr>
                  <a:t>EUR/MWh</a:t>
                </a:r>
              </a:p>
            </c:rich>
          </c:tx>
          <c:layout>
            <c:manualLayout>
              <c:xMode val="edge"/>
              <c:yMode val="edge"/>
              <c:x val="0"/>
              <c:y val="4.569886510665040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in"/>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i-FI"/>
          </a:p>
        </c:txPr>
        <c:crossAx val="327788552"/>
        <c:crosses val="autoZero"/>
        <c:crossBetween val="between"/>
      </c:valAx>
      <c:spPr>
        <a:noFill/>
        <a:ln>
          <a:noFill/>
        </a:ln>
        <a:effectLst/>
      </c:spPr>
    </c:plotArea>
    <c:legend>
      <c:legendPos val="r"/>
      <c:layout>
        <c:manualLayout>
          <c:xMode val="edge"/>
          <c:yMode val="edge"/>
          <c:x val="0.83545466876690189"/>
          <c:y val="1.0299297914228872E-2"/>
          <c:w val="0.1629933315849354"/>
          <c:h val="0.1524712325390018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legend>
    <c:plotVisOnly val="1"/>
    <c:dispBlanksAs val="gap"/>
    <c:showDLblsOverMax val="0"/>
  </c:chart>
  <c:spPr>
    <a:solidFill>
      <a:schemeClr val="bg1"/>
    </a:solidFill>
    <a:ln w="9525" cap="flat" cmpd="sng" algn="ctr">
      <a:noFill/>
      <a:round/>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04541D-49D7-4D5A-9852-E4F8B7241CC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fi-FI"/>
        </a:p>
      </dgm:t>
    </dgm:pt>
    <dgm:pt modelId="{AB02B0B0-F6D4-48F8-8FAE-5AE7C4805576}">
      <dgm:prSet/>
      <dgm:spPr/>
      <dgm:t>
        <a:bodyPr/>
        <a:lstStyle/>
        <a:p>
          <a:r>
            <a:rPr lang="fi-FI"/>
            <a:t>Supply</a:t>
          </a:r>
        </a:p>
      </dgm:t>
    </dgm:pt>
    <dgm:pt modelId="{B14D4FA8-2F2D-4CDD-84E4-D96F70CB2AD3}" type="parTrans" cxnId="{C3E5C6CF-79FD-4D34-880A-CEEEE024C0DD}">
      <dgm:prSet/>
      <dgm:spPr/>
      <dgm:t>
        <a:bodyPr/>
        <a:lstStyle/>
        <a:p>
          <a:endParaRPr lang="fi-FI"/>
        </a:p>
      </dgm:t>
    </dgm:pt>
    <dgm:pt modelId="{5957383A-A56C-44D1-9EE0-43A15B5C8543}" type="sibTrans" cxnId="{C3E5C6CF-79FD-4D34-880A-CEEEE024C0DD}">
      <dgm:prSet/>
      <dgm:spPr/>
      <dgm:t>
        <a:bodyPr/>
        <a:lstStyle/>
        <a:p>
          <a:endParaRPr lang="fi-FI"/>
        </a:p>
      </dgm:t>
    </dgm:pt>
    <dgm:pt modelId="{5BF48C13-9B52-41CA-A668-C972C22ECB5B}">
      <dgm:prSet/>
      <dgm:spPr/>
      <dgm:t>
        <a:bodyPr/>
        <a:lstStyle/>
        <a:p>
          <a:r>
            <a:rPr lang="fi-FI" err="1"/>
            <a:t>Variable</a:t>
          </a:r>
          <a:r>
            <a:rPr lang="fi-FI"/>
            <a:t> </a:t>
          </a:r>
          <a:r>
            <a:rPr lang="fi-FI" err="1"/>
            <a:t>costs</a:t>
          </a:r>
          <a:r>
            <a:rPr lang="fi-FI"/>
            <a:t> of </a:t>
          </a:r>
          <a:r>
            <a:rPr lang="fi-FI" err="1"/>
            <a:t>generation</a:t>
          </a:r>
          <a:r>
            <a:rPr lang="fi-FI"/>
            <a:t> </a:t>
          </a:r>
          <a:r>
            <a:rPr lang="fi-FI" err="1"/>
            <a:t>units</a:t>
          </a:r>
          <a:r>
            <a:rPr lang="fi-FI"/>
            <a:t> (e.g. </a:t>
          </a:r>
          <a:r>
            <a:rPr lang="fi-FI" err="1"/>
            <a:t>fuel</a:t>
          </a:r>
          <a:r>
            <a:rPr lang="fi-FI"/>
            <a:t> </a:t>
          </a:r>
          <a:r>
            <a:rPr lang="fi-FI" err="1"/>
            <a:t>costs</a:t>
          </a:r>
          <a:r>
            <a:rPr lang="fi-FI"/>
            <a:t> and CO2 </a:t>
          </a:r>
          <a:r>
            <a:rPr lang="fi-FI" err="1"/>
            <a:t>prices</a:t>
          </a:r>
          <a:r>
            <a:rPr lang="fi-FI"/>
            <a:t>)</a:t>
          </a:r>
        </a:p>
      </dgm:t>
    </dgm:pt>
    <dgm:pt modelId="{AD4BC9E7-2C1D-4AF0-84F9-1145F7DD4303}" type="parTrans" cxnId="{8E41E5EA-52A6-484C-8F25-D153CC107BB4}">
      <dgm:prSet/>
      <dgm:spPr/>
      <dgm:t>
        <a:bodyPr/>
        <a:lstStyle/>
        <a:p>
          <a:endParaRPr lang="fi-FI"/>
        </a:p>
      </dgm:t>
    </dgm:pt>
    <dgm:pt modelId="{646BF4D6-2073-42A1-8F3D-093581668407}" type="sibTrans" cxnId="{8E41E5EA-52A6-484C-8F25-D153CC107BB4}">
      <dgm:prSet/>
      <dgm:spPr/>
      <dgm:t>
        <a:bodyPr/>
        <a:lstStyle/>
        <a:p>
          <a:endParaRPr lang="fi-FI"/>
        </a:p>
      </dgm:t>
    </dgm:pt>
    <dgm:pt modelId="{105A5CA9-8359-409E-85C3-FDD86E747AC4}">
      <dgm:prSet/>
      <dgm:spPr/>
      <dgm:t>
        <a:bodyPr/>
        <a:lstStyle/>
        <a:p>
          <a:r>
            <a:rPr lang="fi-FI"/>
            <a:t>Status of </a:t>
          </a:r>
          <a:r>
            <a:rPr lang="fi-FI" err="1"/>
            <a:t>water</a:t>
          </a:r>
          <a:r>
            <a:rPr lang="fi-FI"/>
            <a:t> </a:t>
          </a:r>
          <a:r>
            <a:rPr lang="fi-FI" err="1"/>
            <a:t>reservoirs</a:t>
          </a:r>
          <a:endParaRPr lang="fi-FI"/>
        </a:p>
      </dgm:t>
    </dgm:pt>
    <dgm:pt modelId="{7327C0F2-D0E5-4EDC-B485-9119267D1B6C}" type="parTrans" cxnId="{AFC987CB-E758-4952-88FA-45657D7F1B6F}">
      <dgm:prSet/>
      <dgm:spPr/>
      <dgm:t>
        <a:bodyPr/>
        <a:lstStyle/>
        <a:p>
          <a:endParaRPr lang="fi-FI"/>
        </a:p>
      </dgm:t>
    </dgm:pt>
    <dgm:pt modelId="{8FAAF2B4-DF00-4A4A-8E49-B53068680E02}" type="sibTrans" cxnId="{AFC987CB-E758-4952-88FA-45657D7F1B6F}">
      <dgm:prSet/>
      <dgm:spPr/>
      <dgm:t>
        <a:bodyPr/>
        <a:lstStyle/>
        <a:p>
          <a:endParaRPr lang="fi-FI"/>
        </a:p>
      </dgm:t>
    </dgm:pt>
    <dgm:pt modelId="{ED264E1D-E776-4ABD-AA0F-8555998546BF}">
      <dgm:prSet/>
      <dgm:spPr/>
      <dgm:t>
        <a:bodyPr/>
        <a:lstStyle/>
        <a:p>
          <a:r>
            <a:rPr lang="fi-FI" err="1"/>
            <a:t>Wind</a:t>
          </a:r>
          <a:r>
            <a:rPr lang="fi-FI"/>
            <a:t>/</a:t>
          </a:r>
          <a:r>
            <a:rPr lang="fi-FI" err="1"/>
            <a:t>solar</a:t>
          </a:r>
          <a:r>
            <a:rPr lang="fi-FI"/>
            <a:t> </a:t>
          </a:r>
          <a:r>
            <a:rPr lang="fi-FI" err="1"/>
            <a:t>conditions</a:t>
          </a:r>
          <a:endParaRPr lang="fi-FI"/>
        </a:p>
      </dgm:t>
    </dgm:pt>
    <dgm:pt modelId="{8760119A-33E8-4478-B7D2-FE79ED073FA2}" type="parTrans" cxnId="{94398BE8-7ACB-4390-941F-B2479648EE8A}">
      <dgm:prSet/>
      <dgm:spPr/>
      <dgm:t>
        <a:bodyPr/>
        <a:lstStyle/>
        <a:p>
          <a:endParaRPr lang="fi-FI"/>
        </a:p>
      </dgm:t>
    </dgm:pt>
    <dgm:pt modelId="{0AD56750-C37A-4607-B4FB-E82C44453D55}" type="sibTrans" cxnId="{94398BE8-7ACB-4390-941F-B2479648EE8A}">
      <dgm:prSet/>
      <dgm:spPr/>
      <dgm:t>
        <a:bodyPr/>
        <a:lstStyle/>
        <a:p>
          <a:endParaRPr lang="fi-FI"/>
        </a:p>
      </dgm:t>
    </dgm:pt>
    <dgm:pt modelId="{D0E679C0-C3E2-4F7E-B191-44860503ACB2}">
      <dgm:prSet/>
      <dgm:spPr/>
      <dgm:t>
        <a:bodyPr/>
        <a:lstStyle/>
        <a:p>
          <a:r>
            <a:rPr lang="fi-FI" err="1"/>
            <a:t>Demand</a:t>
          </a:r>
          <a:endParaRPr lang="fi-FI"/>
        </a:p>
      </dgm:t>
    </dgm:pt>
    <dgm:pt modelId="{1FA40447-A00A-4D80-AF84-22086A7E66C9}" type="parTrans" cxnId="{5352ED53-0D4E-4C3D-956E-D23FA5991433}">
      <dgm:prSet/>
      <dgm:spPr/>
      <dgm:t>
        <a:bodyPr/>
        <a:lstStyle/>
        <a:p>
          <a:endParaRPr lang="fi-FI"/>
        </a:p>
      </dgm:t>
    </dgm:pt>
    <dgm:pt modelId="{E48D9DCC-CC1E-4E91-BF71-41E4F78E3016}" type="sibTrans" cxnId="{5352ED53-0D4E-4C3D-956E-D23FA5991433}">
      <dgm:prSet/>
      <dgm:spPr/>
      <dgm:t>
        <a:bodyPr/>
        <a:lstStyle/>
        <a:p>
          <a:endParaRPr lang="fi-FI"/>
        </a:p>
      </dgm:t>
    </dgm:pt>
    <dgm:pt modelId="{8F0E1438-2C73-422A-902E-D5D06718A2FD}">
      <dgm:prSet/>
      <dgm:spPr/>
      <dgm:t>
        <a:bodyPr/>
        <a:lstStyle/>
        <a:p>
          <a:r>
            <a:rPr lang="fi-FI" err="1"/>
            <a:t>Weather</a:t>
          </a:r>
          <a:r>
            <a:rPr lang="fi-FI"/>
            <a:t> </a:t>
          </a:r>
          <a:r>
            <a:rPr lang="fi-FI" err="1"/>
            <a:t>conditions</a:t>
          </a:r>
          <a:r>
            <a:rPr lang="fi-FI"/>
            <a:t> (</a:t>
          </a:r>
          <a:r>
            <a:rPr lang="fi-FI" err="1"/>
            <a:t>Temperature</a:t>
          </a:r>
          <a:r>
            <a:rPr lang="fi-FI"/>
            <a:t>, </a:t>
          </a:r>
          <a:r>
            <a:rPr lang="fi-FI" err="1"/>
            <a:t>seasonality</a:t>
          </a:r>
          <a:r>
            <a:rPr lang="fi-FI"/>
            <a:t>…)</a:t>
          </a:r>
        </a:p>
      </dgm:t>
    </dgm:pt>
    <dgm:pt modelId="{A6C24A7A-1090-4AA5-B312-09217CA60294}" type="parTrans" cxnId="{173D54F7-B4BE-46F3-8C20-E2D01BE4EC2C}">
      <dgm:prSet/>
      <dgm:spPr/>
      <dgm:t>
        <a:bodyPr/>
        <a:lstStyle/>
        <a:p>
          <a:endParaRPr lang="fi-FI"/>
        </a:p>
      </dgm:t>
    </dgm:pt>
    <dgm:pt modelId="{7CCE1137-DE58-4C28-9935-62BA2E4245CC}" type="sibTrans" cxnId="{173D54F7-B4BE-46F3-8C20-E2D01BE4EC2C}">
      <dgm:prSet/>
      <dgm:spPr/>
      <dgm:t>
        <a:bodyPr/>
        <a:lstStyle/>
        <a:p>
          <a:endParaRPr lang="fi-FI"/>
        </a:p>
      </dgm:t>
    </dgm:pt>
    <dgm:pt modelId="{80C80747-CF3B-4AFC-B206-AD23739C0B41}">
      <dgm:prSet/>
      <dgm:spPr/>
      <dgm:t>
        <a:bodyPr/>
        <a:lstStyle/>
        <a:p>
          <a:r>
            <a:rPr lang="fi-FI"/>
            <a:t>Industrial </a:t>
          </a:r>
          <a:r>
            <a:rPr lang="fi-FI" err="1"/>
            <a:t>activity</a:t>
          </a:r>
          <a:endParaRPr lang="fi-FI"/>
        </a:p>
      </dgm:t>
    </dgm:pt>
    <dgm:pt modelId="{0F150394-80B5-4140-8AE1-8015EC468EAD}" type="parTrans" cxnId="{6E54FC6B-1C3D-4CFD-933A-CE0F37BB7EB9}">
      <dgm:prSet/>
      <dgm:spPr/>
      <dgm:t>
        <a:bodyPr/>
        <a:lstStyle/>
        <a:p>
          <a:endParaRPr lang="fi-FI"/>
        </a:p>
      </dgm:t>
    </dgm:pt>
    <dgm:pt modelId="{96AF3113-B383-4217-8A9A-F0D25090E84A}" type="sibTrans" cxnId="{6E54FC6B-1C3D-4CFD-933A-CE0F37BB7EB9}">
      <dgm:prSet/>
      <dgm:spPr/>
      <dgm:t>
        <a:bodyPr/>
        <a:lstStyle/>
        <a:p>
          <a:endParaRPr lang="fi-FI"/>
        </a:p>
      </dgm:t>
    </dgm:pt>
    <dgm:pt modelId="{2586ED75-4151-4137-AAC6-839FA01E7BE2}">
      <dgm:prSet/>
      <dgm:spPr/>
      <dgm:t>
        <a:bodyPr/>
        <a:lstStyle/>
        <a:p>
          <a:r>
            <a:rPr lang="fi-FI"/>
            <a:t>Cross-</a:t>
          </a:r>
          <a:r>
            <a:rPr lang="fi-FI" err="1"/>
            <a:t>border</a:t>
          </a:r>
          <a:r>
            <a:rPr lang="fi-FI"/>
            <a:t> </a:t>
          </a:r>
          <a:r>
            <a:rPr lang="fi-FI" err="1"/>
            <a:t>impacts</a:t>
          </a:r>
          <a:endParaRPr lang="fi-FI"/>
        </a:p>
      </dgm:t>
    </dgm:pt>
    <dgm:pt modelId="{5E66149B-3C52-4AEE-BE53-8F7FFA134F21}" type="parTrans" cxnId="{9C7201A8-0348-44D2-9049-1E37F2D30506}">
      <dgm:prSet/>
      <dgm:spPr/>
      <dgm:t>
        <a:bodyPr/>
        <a:lstStyle/>
        <a:p>
          <a:endParaRPr lang="fi-FI"/>
        </a:p>
      </dgm:t>
    </dgm:pt>
    <dgm:pt modelId="{2B05F14F-0F00-422D-8549-BBA8A274476B}" type="sibTrans" cxnId="{9C7201A8-0348-44D2-9049-1E37F2D30506}">
      <dgm:prSet/>
      <dgm:spPr/>
      <dgm:t>
        <a:bodyPr/>
        <a:lstStyle/>
        <a:p>
          <a:endParaRPr lang="fi-FI"/>
        </a:p>
      </dgm:t>
    </dgm:pt>
    <dgm:pt modelId="{01040BD5-B620-4A74-A5C1-321B5C219C36}">
      <dgm:prSet/>
      <dgm:spPr/>
      <dgm:t>
        <a:bodyPr/>
        <a:lstStyle/>
        <a:p>
          <a:r>
            <a:rPr lang="fi-FI" err="1"/>
            <a:t>Available</a:t>
          </a:r>
          <a:r>
            <a:rPr lang="fi-FI"/>
            <a:t> transmission </a:t>
          </a:r>
          <a:r>
            <a:rPr lang="fi-FI" err="1"/>
            <a:t>connections</a:t>
          </a:r>
          <a:endParaRPr lang="fi-FI"/>
        </a:p>
      </dgm:t>
    </dgm:pt>
    <dgm:pt modelId="{F1C652C7-E402-4EEF-ABAD-6E7680B5635B}" type="parTrans" cxnId="{F30B269E-845D-402F-A579-99444E165121}">
      <dgm:prSet/>
      <dgm:spPr/>
      <dgm:t>
        <a:bodyPr/>
        <a:lstStyle/>
        <a:p>
          <a:endParaRPr lang="fi-FI"/>
        </a:p>
      </dgm:t>
    </dgm:pt>
    <dgm:pt modelId="{0F1EF831-38C2-4700-BF0D-103F92D3AE3C}" type="sibTrans" cxnId="{F30B269E-845D-402F-A579-99444E165121}">
      <dgm:prSet/>
      <dgm:spPr/>
      <dgm:t>
        <a:bodyPr/>
        <a:lstStyle/>
        <a:p>
          <a:endParaRPr lang="fi-FI"/>
        </a:p>
      </dgm:t>
    </dgm:pt>
    <dgm:pt modelId="{4CFD92A8-8875-48CC-80EF-9AB27EB6F96A}">
      <dgm:prSet/>
      <dgm:spPr/>
      <dgm:t>
        <a:bodyPr/>
        <a:lstStyle/>
        <a:p>
          <a:r>
            <a:rPr lang="fi-FI" err="1"/>
            <a:t>Maintenance</a:t>
          </a:r>
          <a:r>
            <a:rPr lang="fi-FI"/>
            <a:t> and </a:t>
          </a:r>
          <a:r>
            <a:rPr lang="fi-FI" err="1"/>
            <a:t>incidents</a:t>
          </a:r>
          <a:r>
            <a:rPr lang="fi-FI"/>
            <a:t> in transmission </a:t>
          </a:r>
          <a:r>
            <a:rPr lang="fi-FI" err="1"/>
            <a:t>connections</a:t>
          </a:r>
          <a:endParaRPr lang="fi-FI"/>
        </a:p>
      </dgm:t>
    </dgm:pt>
    <dgm:pt modelId="{04E6DD91-2E67-4EB2-9328-37CFE2EF4C33}" type="parTrans" cxnId="{F94ECC73-FA4E-451F-8FDD-EB790272A670}">
      <dgm:prSet/>
      <dgm:spPr/>
      <dgm:t>
        <a:bodyPr/>
        <a:lstStyle/>
        <a:p>
          <a:endParaRPr lang="fi-FI"/>
        </a:p>
      </dgm:t>
    </dgm:pt>
    <dgm:pt modelId="{90B273E2-5ECE-45EA-9B18-F001AA4C12BD}" type="sibTrans" cxnId="{F94ECC73-FA4E-451F-8FDD-EB790272A670}">
      <dgm:prSet/>
      <dgm:spPr/>
      <dgm:t>
        <a:bodyPr/>
        <a:lstStyle/>
        <a:p>
          <a:endParaRPr lang="fi-FI"/>
        </a:p>
      </dgm:t>
    </dgm:pt>
    <dgm:pt modelId="{942DC3B8-C108-4B0A-AD57-9267A755DBB7}">
      <dgm:prSet/>
      <dgm:spPr/>
      <dgm:t>
        <a:bodyPr/>
        <a:lstStyle/>
        <a:p>
          <a:r>
            <a:rPr lang="fi-FI" err="1"/>
            <a:t>Demand</a:t>
          </a:r>
          <a:r>
            <a:rPr lang="fi-FI"/>
            <a:t>/</a:t>
          </a:r>
          <a:r>
            <a:rPr lang="fi-FI" err="1"/>
            <a:t>supply</a:t>
          </a:r>
          <a:r>
            <a:rPr lang="fi-FI"/>
            <a:t> in </a:t>
          </a:r>
          <a:r>
            <a:rPr lang="fi-FI" err="1"/>
            <a:t>neighboring</a:t>
          </a:r>
          <a:r>
            <a:rPr lang="fi-FI"/>
            <a:t> </a:t>
          </a:r>
          <a:r>
            <a:rPr lang="fi-FI" err="1"/>
            <a:t>countries</a:t>
          </a:r>
          <a:endParaRPr lang="fi-FI"/>
        </a:p>
      </dgm:t>
    </dgm:pt>
    <dgm:pt modelId="{80DD6C69-5DD0-4E4B-BB0B-E8297EF530F0}" type="parTrans" cxnId="{85C661A1-49B6-4468-8A6A-3AC62CA4360C}">
      <dgm:prSet/>
      <dgm:spPr/>
      <dgm:t>
        <a:bodyPr/>
        <a:lstStyle/>
        <a:p>
          <a:endParaRPr lang="fi-FI"/>
        </a:p>
      </dgm:t>
    </dgm:pt>
    <dgm:pt modelId="{EEBFD9D3-3D8F-4B8F-8049-57EF619C3E4D}" type="sibTrans" cxnId="{85C661A1-49B6-4468-8A6A-3AC62CA4360C}">
      <dgm:prSet/>
      <dgm:spPr/>
      <dgm:t>
        <a:bodyPr/>
        <a:lstStyle/>
        <a:p>
          <a:endParaRPr lang="fi-FI"/>
        </a:p>
      </dgm:t>
    </dgm:pt>
    <dgm:pt modelId="{71CA16BF-429B-457B-B3BD-F501FA0A2358}">
      <dgm:prSet/>
      <dgm:spPr/>
      <dgm:t>
        <a:bodyPr/>
        <a:lstStyle/>
        <a:p>
          <a:r>
            <a:rPr lang="fi-FI"/>
            <a:t>Time of </a:t>
          </a:r>
          <a:r>
            <a:rPr lang="fi-FI" err="1"/>
            <a:t>day</a:t>
          </a:r>
          <a:r>
            <a:rPr lang="fi-FI"/>
            <a:t> </a:t>
          </a:r>
          <a:r>
            <a:rPr lang="fi-FI" err="1"/>
            <a:t>or</a:t>
          </a:r>
          <a:r>
            <a:rPr lang="fi-FI"/>
            <a:t> </a:t>
          </a:r>
          <a:r>
            <a:rPr lang="fi-FI" err="1"/>
            <a:t>week</a:t>
          </a:r>
          <a:r>
            <a:rPr lang="fi-FI"/>
            <a:t> (</a:t>
          </a:r>
          <a:r>
            <a:rPr lang="fi-FI" err="1"/>
            <a:t>day</a:t>
          </a:r>
          <a:r>
            <a:rPr lang="fi-FI"/>
            <a:t> vs. </a:t>
          </a:r>
          <a:r>
            <a:rPr lang="fi-FI" err="1"/>
            <a:t>night</a:t>
          </a:r>
          <a:r>
            <a:rPr lang="fi-FI"/>
            <a:t> &amp; </a:t>
          </a:r>
          <a:r>
            <a:rPr lang="fi-FI" err="1"/>
            <a:t>weekday</a:t>
          </a:r>
          <a:r>
            <a:rPr lang="fi-FI"/>
            <a:t> vs. </a:t>
          </a:r>
          <a:r>
            <a:rPr lang="fi-FI" err="1"/>
            <a:t>weekend</a:t>
          </a:r>
          <a:r>
            <a:rPr lang="fi-FI"/>
            <a:t>)</a:t>
          </a:r>
        </a:p>
      </dgm:t>
    </dgm:pt>
    <dgm:pt modelId="{44E48992-5DD5-4549-8B1F-54A9BFA7EAE9}" type="parTrans" cxnId="{CF69389E-445F-4F00-8A98-6D000119F1C6}">
      <dgm:prSet/>
      <dgm:spPr/>
      <dgm:t>
        <a:bodyPr/>
        <a:lstStyle/>
        <a:p>
          <a:endParaRPr lang="fi-FI"/>
        </a:p>
      </dgm:t>
    </dgm:pt>
    <dgm:pt modelId="{4048E59F-110B-4850-9A5F-7ABC93BBDE07}" type="sibTrans" cxnId="{CF69389E-445F-4F00-8A98-6D000119F1C6}">
      <dgm:prSet/>
      <dgm:spPr/>
      <dgm:t>
        <a:bodyPr/>
        <a:lstStyle/>
        <a:p>
          <a:endParaRPr lang="fi-FI"/>
        </a:p>
      </dgm:t>
    </dgm:pt>
    <dgm:pt modelId="{AED22823-5253-402F-9E74-7090219D1372}" type="pres">
      <dgm:prSet presAssocID="{8504541D-49D7-4D5A-9852-E4F8B7241CC9}" presName="diagram" presStyleCnt="0">
        <dgm:presLayoutVars>
          <dgm:dir/>
          <dgm:resizeHandles val="exact"/>
        </dgm:presLayoutVars>
      </dgm:prSet>
      <dgm:spPr/>
    </dgm:pt>
    <dgm:pt modelId="{53E6287A-CA06-4DB9-9A81-ABFCE3787DCC}" type="pres">
      <dgm:prSet presAssocID="{AB02B0B0-F6D4-48F8-8FAE-5AE7C4805576}" presName="node" presStyleLbl="node1" presStyleIdx="0" presStyleCnt="3">
        <dgm:presLayoutVars>
          <dgm:bulletEnabled val="1"/>
        </dgm:presLayoutVars>
      </dgm:prSet>
      <dgm:spPr/>
    </dgm:pt>
    <dgm:pt modelId="{8B2E8AE8-BAC8-4483-A0B3-624E56BEB707}" type="pres">
      <dgm:prSet presAssocID="{5957383A-A56C-44D1-9EE0-43A15B5C8543}" presName="sibTrans" presStyleCnt="0"/>
      <dgm:spPr/>
    </dgm:pt>
    <dgm:pt modelId="{3431D45C-11D4-42FA-9FD4-EED041631386}" type="pres">
      <dgm:prSet presAssocID="{D0E679C0-C3E2-4F7E-B191-44860503ACB2}" presName="node" presStyleLbl="node1" presStyleIdx="1" presStyleCnt="3">
        <dgm:presLayoutVars>
          <dgm:bulletEnabled val="1"/>
        </dgm:presLayoutVars>
      </dgm:prSet>
      <dgm:spPr/>
    </dgm:pt>
    <dgm:pt modelId="{96AAE06A-698A-488C-A7F3-E9A5933B9854}" type="pres">
      <dgm:prSet presAssocID="{E48D9DCC-CC1E-4E91-BF71-41E4F78E3016}" presName="sibTrans" presStyleCnt="0"/>
      <dgm:spPr/>
    </dgm:pt>
    <dgm:pt modelId="{742A762D-4FEB-4A38-9E33-F822339DBADF}" type="pres">
      <dgm:prSet presAssocID="{2586ED75-4151-4137-AAC6-839FA01E7BE2}" presName="node" presStyleLbl="node1" presStyleIdx="2" presStyleCnt="3">
        <dgm:presLayoutVars>
          <dgm:bulletEnabled val="1"/>
        </dgm:presLayoutVars>
      </dgm:prSet>
      <dgm:spPr/>
    </dgm:pt>
  </dgm:ptLst>
  <dgm:cxnLst>
    <dgm:cxn modelId="{D2AB4811-46BB-425A-876B-1EC91A32D9E0}" type="presOf" srcId="{ED264E1D-E776-4ABD-AA0F-8555998546BF}" destId="{53E6287A-CA06-4DB9-9A81-ABFCE3787DCC}" srcOrd="0" destOrd="3" presId="urn:microsoft.com/office/officeart/2005/8/layout/default"/>
    <dgm:cxn modelId="{18921538-7462-45CC-95CE-2C639027B7F1}" type="presOf" srcId="{2586ED75-4151-4137-AAC6-839FA01E7BE2}" destId="{742A762D-4FEB-4A38-9E33-F822339DBADF}" srcOrd="0" destOrd="0" presId="urn:microsoft.com/office/officeart/2005/8/layout/default"/>
    <dgm:cxn modelId="{6D991B5B-E0D7-44FB-BF8E-343F7910BF6D}" type="presOf" srcId="{4CFD92A8-8875-48CC-80EF-9AB27EB6F96A}" destId="{742A762D-4FEB-4A38-9E33-F822339DBADF}" srcOrd="0" destOrd="2" presId="urn:microsoft.com/office/officeart/2005/8/layout/default"/>
    <dgm:cxn modelId="{6E54FC6B-1C3D-4CFD-933A-CE0F37BB7EB9}" srcId="{D0E679C0-C3E2-4F7E-B191-44860503ACB2}" destId="{80C80747-CF3B-4AFC-B206-AD23739C0B41}" srcOrd="2" destOrd="0" parTransId="{0F150394-80B5-4140-8AE1-8015EC468EAD}" sibTransId="{96AF3113-B383-4217-8A9A-F0D25090E84A}"/>
    <dgm:cxn modelId="{40329E6E-A142-4880-A3B9-24D59C1AE82F}" type="presOf" srcId="{01040BD5-B620-4A74-A5C1-321B5C219C36}" destId="{742A762D-4FEB-4A38-9E33-F822339DBADF}" srcOrd="0" destOrd="1" presId="urn:microsoft.com/office/officeart/2005/8/layout/default"/>
    <dgm:cxn modelId="{2297FE50-6AFE-42C5-BEED-3DE6E6F8F107}" type="presOf" srcId="{105A5CA9-8359-409E-85C3-FDD86E747AC4}" destId="{53E6287A-CA06-4DB9-9A81-ABFCE3787DCC}" srcOrd="0" destOrd="2" presId="urn:microsoft.com/office/officeart/2005/8/layout/default"/>
    <dgm:cxn modelId="{B2430772-6299-4C72-89F4-4E71CD372B15}" type="presOf" srcId="{D0E679C0-C3E2-4F7E-B191-44860503ACB2}" destId="{3431D45C-11D4-42FA-9FD4-EED041631386}" srcOrd="0" destOrd="0" presId="urn:microsoft.com/office/officeart/2005/8/layout/default"/>
    <dgm:cxn modelId="{F94ECC73-FA4E-451F-8FDD-EB790272A670}" srcId="{2586ED75-4151-4137-AAC6-839FA01E7BE2}" destId="{4CFD92A8-8875-48CC-80EF-9AB27EB6F96A}" srcOrd="1" destOrd="0" parTransId="{04E6DD91-2E67-4EB2-9328-37CFE2EF4C33}" sibTransId="{90B273E2-5ECE-45EA-9B18-F001AA4C12BD}"/>
    <dgm:cxn modelId="{5352ED53-0D4E-4C3D-956E-D23FA5991433}" srcId="{8504541D-49D7-4D5A-9852-E4F8B7241CC9}" destId="{D0E679C0-C3E2-4F7E-B191-44860503ACB2}" srcOrd="1" destOrd="0" parTransId="{1FA40447-A00A-4D80-AF84-22086A7E66C9}" sibTransId="{E48D9DCC-CC1E-4E91-BF71-41E4F78E3016}"/>
    <dgm:cxn modelId="{ED54B681-2C53-42A4-B1CA-356E8387E3F3}" type="presOf" srcId="{AB02B0B0-F6D4-48F8-8FAE-5AE7C4805576}" destId="{53E6287A-CA06-4DB9-9A81-ABFCE3787DCC}" srcOrd="0" destOrd="0" presId="urn:microsoft.com/office/officeart/2005/8/layout/default"/>
    <dgm:cxn modelId="{143DE891-7D62-45EA-B6D5-ECBB8124F7A5}" type="presOf" srcId="{942DC3B8-C108-4B0A-AD57-9267A755DBB7}" destId="{742A762D-4FEB-4A38-9E33-F822339DBADF}" srcOrd="0" destOrd="3" presId="urn:microsoft.com/office/officeart/2005/8/layout/default"/>
    <dgm:cxn modelId="{F30B269E-845D-402F-A579-99444E165121}" srcId="{2586ED75-4151-4137-AAC6-839FA01E7BE2}" destId="{01040BD5-B620-4A74-A5C1-321B5C219C36}" srcOrd="0" destOrd="0" parTransId="{F1C652C7-E402-4EEF-ABAD-6E7680B5635B}" sibTransId="{0F1EF831-38C2-4700-BF0D-103F92D3AE3C}"/>
    <dgm:cxn modelId="{CF69389E-445F-4F00-8A98-6D000119F1C6}" srcId="{D0E679C0-C3E2-4F7E-B191-44860503ACB2}" destId="{71CA16BF-429B-457B-B3BD-F501FA0A2358}" srcOrd="1" destOrd="0" parTransId="{44E48992-5DD5-4549-8B1F-54A9BFA7EAE9}" sibTransId="{4048E59F-110B-4850-9A5F-7ABC93BBDE07}"/>
    <dgm:cxn modelId="{85C661A1-49B6-4468-8A6A-3AC62CA4360C}" srcId="{2586ED75-4151-4137-AAC6-839FA01E7BE2}" destId="{942DC3B8-C108-4B0A-AD57-9267A755DBB7}" srcOrd="2" destOrd="0" parTransId="{80DD6C69-5DD0-4E4B-BB0B-E8297EF530F0}" sibTransId="{EEBFD9D3-3D8F-4B8F-8049-57EF619C3E4D}"/>
    <dgm:cxn modelId="{9C7201A8-0348-44D2-9049-1E37F2D30506}" srcId="{8504541D-49D7-4D5A-9852-E4F8B7241CC9}" destId="{2586ED75-4151-4137-AAC6-839FA01E7BE2}" srcOrd="2" destOrd="0" parTransId="{5E66149B-3C52-4AEE-BE53-8F7FFA134F21}" sibTransId="{2B05F14F-0F00-422D-8549-BBA8A274476B}"/>
    <dgm:cxn modelId="{A4D07DC2-4B86-4C18-8404-22C1660CAF2E}" type="presOf" srcId="{71CA16BF-429B-457B-B3BD-F501FA0A2358}" destId="{3431D45C-11D4-42FA-9FD4-EED041631386}" srcOrd="0" destOrd="2" presId="urn:microsoft.com/office/officeart/2005/8/layout/default"/>
    <dgm:cxn modelId="{AFC987CB-E758-4952-88FA-45657D7F1B6F}" srcId="{AB02B0B0-F6D4-48F8-8FAE-5AE7C4805576}" destId="{105A5CA9-8359-409E-85C3-FDD86E747AC4}" srcOrd="1" destOrd="0" parTransId="{7327C0F2-D0E5-4EDC-B485-9119267D1B6C}" sibTransId="{8FAAF2B4-DF00-4A4A-8E49-B53068680E02}"/>
    <dgm:cxn modelId="{036313CD-CF5B-40D8-BB51-76A490027327}" type="presOf" srcId="{5BF48C13-9B52-41CA-A668-C972C22ECB5B}" destId="{53E6287A-CA06-4DB9-9A81-ABFCE3787DCC}" srcOrd="0" destOrd="1" presId="urn:microsoft.com/office/officeart/2005/8/layout/default"/>
    <dgm:cxn modelId="{C3E5C6CF-79FD-4D34-880A-CEEEE024C0DD}" srcId="{8504541D-49D7-4D5A-9852-E4F8B7241CC9}" destId="{AB02B0B0-F6D4-48F8-8FAE-5AE7C4805576}" srcOrd="0" destOrd="0" parTransId="{B14D4FA8-2F2D-4CDD-84E4-D96F70CB2AD3}" sibTransId="{5957383A-A56C-44D1-9EE0-43A15B5C8543}"/>
    <dgm:cxn modelId="{6DC2DFE7-78FA-4C9E-9102-830931D25B1C}" type="presOf" srcId="{80C80747-CF3B-4AFC-B206-AD23739C0B41}" destId="{3431D45C-11D4-42FA-9FD4-EED041631386}" srcOrd="0" destOrd="3" presId="urn:microsoft.com/office/officeart/2005/8/layout/default"/>
    <dgm:cxn modelId="{94398BE8-7ACB-4390-941F-B2479648EE8A}" srcId="{AB02B0B0-F6D4-48F8-8FAE-5AE7C4805576}" destId="{ED264E1D-E776-4ABD-AA0F-8555998546BF}" srcOrd="2" destOrd="0" parTransId="{8760119A-33E8-4478-B7D2-FE79ED073FA2}" sibTransId="{0AD56750-C37A-4607-B4FB-E82C44453D55}"/>
    <dgm:cxn modelId="{8E41E5EA-52A6-484C-8F25-D153CC107BB4}" srcId="{AB02B0B0-F6D4-48F8-8FAE-5AE7C4805576}" destId="{5BF48C13-9B52-41CA-A668-C972C22ECB5B}" srcOrd="0" destOrd="0" parTransId="{AD4BC9E7-2C1D-4AF0-84F9-1145F7DD4303}" sibTransId="{646BF4D6-2073-42A1-8F3D-093581668407}"/>
    <dgm:cxn modelId="{78D7D7EE-131B-4AD6-BC2E-C95CEB58734D}" type="presOf" srcId="{8504541D-49D7-4D5A-9852-E4F8B7241CC9}" destId="{AED22823-5253-402F-9E74-7090219D1372}" srcOrd="0" destOrd="0" presId="urn:microsoft.com/office/officeart/2005/8/layout/default"/>
    <dgm:cxn modelId="{ECFB65EF-062F-4802-8EEA-13F55264981D}" type="presOf" srcId="{8F0E1438-2C73-422A-902E-D5D06718A2FD}" destId="{3431D45C-11D4-42FA-9FD4-EED041631386}" srcOrd="0" destOrd="1" presId="urn:microsoft.com/office/officeart/2005/8/layout/default"/>
    <dgm:cxn modelId="{173D54F7-B4BE-46F3-8C20-E2D01BE4EC2C}" srcId="{D0E679C0-C3E2-4F7E-B191-44860503ACB2}" destId="{8F0E1438-2C73-422A-902E-D5D06718A2FD}" srcOrd="0" destOrd="0" parTransId="{A6C24A7A-1090-4AA5-B312-09217CA60294}" sibTransId="{7CCE1137-DE58-4C28-9935-62BA2E4245CC}"/>
    <dgm:cxn modelId="{1B0F043B-A8DD-4170-A7DE-AC61C1FB00F8}" type="presParOf" srcId="{AED22823-5253-402F-9E74-7090219D1372}" destId="{53E6287A-CA06-4DB9-9A81-ABFCE3787DCC}" srcOrd="0" destOrd="0" presId="urn:microsoft.com/office/officeart/2005/8/layout/default"/>
    <dgm:cxn modelId="{D7E165A3-61B8-4542-9EA4-1C9ACE9606EF}" type="presParOf" srcId="{AED22823-5253-402F-9E74-7090219D1372}" destId="{8B2E8AE8-BAC8-4483-A0B3-624E56BEB707}" srcOrd="1" destOrd="0" presId="urn:microsoft.com/office/officeart/2005/8/layout/default"/>
    <dgm:cxn modelId="{3736A214-0AC5-4057-AB15-EA5262C6C40E}" type="presParOf" srcId="{AED22823-5253-402F-9E74-7090219D1372}" destId="{3431D45C-11D4-42FA-9FD4-EED041631386}" srcOrd="2" destOrd="0" presId="urn:microsoft.com/office/officeart/2005/8/layout/default"/>
    <dgm:cxn modelId="{4A2CB08C-4E43-4197-A7DE-81F0225EABB0}" type="presParOf" srcId="{AED22823-5253-402F-9E74-7090219D1372}" destId="{96AAE06A-698A-488C-A7F3-E9A5933B9854}" srcOrd="3" destOrd="0" presId="urn:microsoft.com/office/officeart/2005/8/layout/default"/>
    <dgm:cxn modelId="{0D944514-2AD6-4137-9673-87387107C28F}" type="presParOf" srcId="{AED22823-5253-402F-9E74-7090219D1372}" destId="{742A762D-4FEB-4A38-9E33-F822339DBAD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6287A-CA06-4DB9-9A81-ABFCE3787DCC}">
      <dsp:nvSpPr>
        <dsp:cNvPr id="0" name=""/>
        <dsp:cNvSpPr/>
      </dsp:nvSpPr>
      <dsp:spPr>
        <a:xfrm>
          <a:off x="0" y="1145427"/>
          <a:ext cx="3434137" cy="20604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i-FI" sz="2200" kern="1200"/>
            <a:t>Supply</a:t>
          </a:r>
        </a:p>
        <a:p>
          <a:pPr marL="171450" lvl="1" indent="-171450" algn="l" defTabSz="755650">
            <a:lnSpc>
              <a:spcPct val="90000"/>
            </a:lnSpc>
            <a:spcBef>
              <a:spcPct val="0"/>
            </a:spcBef>
            <a:spcAft>
              <a:spcPct val="15000"/>
            </a:spcAft>
            <a:buChar char="•"/>
          </a:pPr>
          <a:r>
            <a:rPr lang="fi-FI" sz="1700" kern="1200" err="1"/>
            <a:t>Variable</a:t>
          </a:r>
          <a:r>
            <a:rPr lang="fi-FI" sz="1700" kern="1200"/>
            <a:t> </a:t>
          </a:r>
          <a:r>
            <a:rPr lang="fi-FI" sz="1700" kern="1200" err="1"/>
            <a:t>costs</a:t>
          </a:r>
          <a:r>
            <a:rPr lang="fi-FI" sz="1700" kern="1200"/>
            <a:t> of </a:t>
          </a:r>
          <a:r>
            <a:rPr lang="fi-FI" sz="1700" kern="1200" err="1"/>
            <a:t>generation</a:t>
          </a:r>
          <a:r>
            <a:rPr lang="fi-FI" sz="1700" kern="1200"/>
            <a:t> </a:t>
          </a:r>
          <a:r>
            <a:rPr lang="fi-FI" sz="1700" kern="1200" err="1"/>
            <a:t>units</a:t>
          </a:r>
          <a:r>
            <a:rPr lang="fi-FI" sz="1700" kern="1200"/>
            <a:t> (e.g. </a:t>
          </a:r>
          <a:r>
            <a:rPr lang="fi-FI" sz="1700" kern="1200" err="1"/>
            <a:t>fuel</a:t>
          </a:r>
          <a:r>
            <a:rPr lang="fi-FI" sz="1700" kern="1200"/>
            <a:t> </a:t>
          </a:r>
          <a:r>
            <a:rPr lang="fi-FI" sz="1700" kern="1200" err="1"/>
            <a:t>costs</a:t>
          </a:r>
          <a:r>
            <a:rPr lang="fi-FI" sz="1700" kern="1200"/>
            <a:t> and CO2 </a:t>
          </a:r>
          <a:r>
            <a:rPr lang="fi-FI" sz="1700" kern="1200" err="1"/>
            <a:t>prices</a:t>
          </a:r>
          <a:r>
            <a:rPr lang="fi-FI" sz="1700" kern="1200"/>
            <a:t>)</a:t>
          </a:r>
        </a:p>
        <a:p>
          <a:pPr marL="171450" lvl="1" indent="-171450" algn="l" defTabSz="755650">
            <a:lnSpc>
              <a:spcPct val="90000"/>
            </a:lnSpc>
            <a:spcBef>
              <a:spcPct val="0"/>
            </a:spcBef>
            <a:spcAft>
              <a:spcPct val="15000"/>
            </a:spcAft>
            <a:buChar char="•"/>
          </a:pPr>
          <a:r>
            <a:rPr lang="fi-FI" sz="1700" kern="1200"/>
            <a:t>Status of </a:t>
          </a:r>
          <a:r>
            <a:rPr lang="fi-FI" sz="1700" kern="1200" err="1"/>
            <a:t>water</a:t>
          </a:r>
          <a:r>
            <a:rPr lang="fi-FI" sz="1700" kern="1200"/>
            <a:t> </a:t>
          </a:r>
          <a:r>
            <a:rPr lang="fi-FI" sz="1700" kern="1200" err="1"/>
            <a:t>reservoirs</a:t>
          </a:r>
          <a:endParaRPr lang="fi-FI" sz="1700" kern="1200"/>
        </a:p>
        <a:p>
          <a:pPr marL="171450" lvl="1" indent="-171450" algn="l" defTabSz="755650">
            <a:lnSpc>
              <a:spcPct val="90000"/>
            </a:lnSpc>
            <a:spcBef>
              <a:spcPct val="0"/>
            </a:spcBef>
            <a:spcAft>
              <a:spcPct val="15000"/>
            </a:spcAft>
            <a:buChar char="•"/>
          </a:pPr>
          <a:r>
            <a:rPr lang="fi-FI" sz="1700" kern="1200" err="1"/>
            <a:t>Wind</a:t>
          </a:r>
          <a:r>
            <a:rPr lang="fi-FI" sz="1700" kern="1200"/>
            <a:t>/</a:t>
          </a:r>
          <a:r>
            <a:rPr lang="fi-FI" sz="1700" kern="1200" err="1"/>
            <a:t>solar</a:t>
          </a:r>
          <a:r>
            <a:rPr lang="fi-FI" sz="1700" kern="1200"/>
            <a:t> </a:t>
          </a:r>
          <a:r>
            <a:rPr lang="fi-FI" sz="1700" kern="1200" err="1"/>
            <a:t>conditions</a:t>
          </a:r>
          <a:endParaRPr lang="fi-FI" sz="1700" kern="1200"/>
        </a:p>
      </dsp:txBody>
      <dsp:txXfrm>
        <a:off x="0" y="1145427"/>
        <a:ext cx="3434137" cy="2060482"/>
      </dsp:txXfrm>
    </dsp:sp>
    <dsp:sp modelId="{3431D45C-11D4-42FA-9FD4-EED041631386}">
      <dsp:nvSpPr>
        <dsp:cNvPr id="0" name=""/>
        <dsp:cNvSpPr/>
      </dsp:nvSpPr>
      <dsp:spPr>
        <a:xfrm>
          <a:off x="3777551" y="1145427"/>
          <a:ext cx="3434137" cy="20604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i-FI" sz="2200" kern="1200" err="1"/>
            <a:t>Demand</a:t>
          </a:r>
          <a:endParaRPr lang="fi-FI" sz="2200" kern="1200"/>
        </a:p>
        <a:p>
          <a:pPr marL="171450" lvl="1" indent="-171450" algn="l" defTabSz="755650">
            <a:lnSpc>
              <a:spcPct val="90000"/>
            </a:lnSpc>
            <a:spcBef>
              <a:spcPct val="0"/>
            </a:spcBef>
            <a:spcAft>
              <a:spcPct val="15000"/>
            </a:spcAft>
            <a:buChar char="•"/>
          </a:pPr>
          <a:r>
            <a:rPr lang="fi-FI" sz="1700" kern="1200" err="1"/>
            <a:t>Weather</a:t>
          </a:r>
          <a:r>
            <a:rPr lang="fi-FI" sz="1700" kern="1200"/>
            <a:t> </a:t>
          </a:r>
          <a:r>
            <a:rPr lang="fi-FI" sz="1700" kern="1200" err="1"/>
            <a:t>conditions</a:t>
          </a:r>
          <a:r>
            <a:rPr lang="fi-FI" sz="1700" kern="1200"/>
            <a:t> (</a:t>
          </a:r>
          <a:r>
            <a:rPr lang="fi-FI" sz="1700" kern="1200" err="1"/>
            <a:t>Temperature</a:t>
          </a:r>
          <a:r>
            <a:rPr lang="fi-FI" sz="1700" kern="1200"/>
            <a:t>, </a:t>
          </a:r>
          <a:r>
            <a:rPr lang="fi-FI" sz="1700" kern="1200" err="1"/>
            <a:t>seasonality</a:t>
          </a:r>
          <a:r>
            <a:rPr lang="fi-FI" sz="1700" kern="1200"/>
            <a:t>…)</a:t>
          </a:r>
        </a:p>
        <a:p>
          <a:pPr marL="171450" lvl="1" indent="-171450" algn="l" defTabSz="755650">
            <a:lnSpc>
              <a:spcPct val="90000"/>
            </a:lnSpc>
            <a:spcBef>
              <a:spcPct val="0"/>
            </a:spcBef>
            <a:spcAft>
              <a:spcPct val="15000"/>
            </a:spcAft>
            <a:buChar char="•"/>
          </a:pPr>
          <a:r>
            <a:rPr lang="fi-FI" sz="1700" kern="1200"/>
            <a:t>Time of </a:t>
          </a:r>
          <a:r>
            <a:rPr lang="fi-FI" sz="1700" kern="1200" err="1"/>
            <a:t>day</a:t>
          </a:r>
          <a:r>
            <a:rPr lang="fi-FI" sz="1700" kern="1200"/>
            <a:t> </a:t>
          </a:r>
          <a:r>
            <a:rPr lang="fi-FI" sz="1700" kern="1200" err="1"/>
            <a:t>or</a:t>
          </a:r>
          <a:r>
            <a:rPr lang="fi-FI" sz="1700" kern="1200"/>
            <a:t> </a:t>
          </a:r>
          <a:r>
            <a:rPr lang="fi-FI" sz="1700" kern="1200" err="1"/>
            <a:t>week</a:t>
          </a:r>
          <a:r>
            <a:rPr lang="fi-FI" sz="1700" kern="1200"/>
            <a:t> (</a:t>
          </a:r>
          <a:r>
            <a:rPr lang="fi-FI" sz="1700" kern="1200" err="1"/>
            <a:t>day</a:t>
          </a:r>
          <a:r>
            <a:rPr lang="fi-FI" sz="1700" kern="1200"/>
            <a:t> vs. </a:t>
          </a:r>
          <a:r>
            <a:rPr lang="fi-FI" sz="1700" kern="1200" err="1"/>
            <a:t>night</a:t>
          </a:r>
          <a:r>
            <a:rPr lang="fi-FI" sz="1700" kern="1200"/>
            <a:t> &amp; </a:t>
          </a:r>
          <a:r>
            <a:rPr lang="fi-FI" sz="1700" kern="1200" err="1"/>
            <a:t>weekday</a:t>
          </a:r>
          <a:r>
            <a:rPr lang="fi-FI" sz="1700" kern="1200"/>
            <a:t> vs. </a:t>
          </a:r>
          <a:r>
            <a:rPr lang="fi-FI" sz="1700" kern="1200" err="1"/>
            <a:t>weekend</a:t>
          </a:r>
          <a:r>
            <a:rPr lang="fi-FI" sz="1700" kern="1200"/>
            <a:t>)</a:t>
          </a:r>
        </a:p>
        <a:p>
          <a:pPr marL="171450" lvl="1" indent="-171450" algn="l" defTabSz="755650">
            <a:lnSpc>
              <a:spcPct val="90000"/>
            </a:lnSpc>
            <a:spcBef>
              <a:spcPct val="0"/>
            </a:spcBef>
            <a:spcAft>
              <a:spcPct val="15000"/>
            </a:spcAft>
            <a:buChar char="•"/>
          </a:pPr>
          <a:r>
            <a:rPr lang="fi-FI" sz="1700" kern="1200"/>
            <a:t>Industrial </a:t>
          </a:r>
          <a:r>
            <a:rPr lang="fi-FI" sz="1700" kern="1200" err="1"/>
            <a:t>activity</a:t>
          </a:r>
          <a:endParaRPr lang="fi-FI" sz="1700" kern="1200"/>
        </a:p>
      </dsp:txBody>
      <dsp:txXfrm>
        <a:off x="3777551" y="1145427"/>
        <a:ext cx="3434137" cy="2060482"/>
      </dsp:txXfrm>
    </dsp:sp>
    <dsp:sp modelId="{742A762D-4FEB-4A38-9E33-F822339DBADF}">
      <dsp:nvSpPr>
        <dsp:cNvPr id="0" name=""/>
        <dsp:cNvSpPr/>
      </dsp:nvSpPr>
      <dsp:spPr>
        <a:xfrm>
          <a:off x="7555103" y="1145427"/>
          <a:ext cx="3434137" cy="20604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i-FI" sz="2200" kern="1200"/>
            <a:t>Cross-</a:t>
          </a:r>
          <a:r>
            <a:rPr lang="fi-FI" sz="2200" kern="1200" err="1"/>
            <a:t>border</a:t>
          </a:r>
          <a:r>
            <a:rPr lang="fi-FI" sz="2200" kern="1200"/>
            <a:t> </a:t>
          </a:r>
          <a:r>
            <a:rPr lang="fi-FI" sz="2200" kern="1200" err="1"/>
            <a:t>impacts</a:t>
          </a:r>
          <a:endParaRPr lang="fi-FI" sz="2200" kern="1200"/>
        </a:p>
        <a:p>
          <a:pPr marL="171450" lvl="1" indent="-171450" algn="l" defTabSz="755650">
            <a:lnSpc>
              <a:spcPct val="90000"/>
            </a:lnSpc>
            <a:spcBef>
              <a:spcPct val="0"/>
            </a:spcBef>
            <a:spcAft>
              <a:spcPct val="15000"/>
            </a:spcAft>
            <a:buChar char="•"/>
          </a:pPr>
          <a:r>
            <a:rPr lang="fi-FI" sz="1700" kern="1200" err="1"/>
            <a:t>Available</a:t>
          </a:r>
          <a:r>
            <a:rPr lang="fi-FI" sz="1700" kern="1200"/>
            <a:t> transmission </a:t>
          </a:r>
          <a:r>
            <a:rPr lang="fi-FI" sz="1700" kern="1200" err="1"/>
            <a:t>connections</a:t>
          </a:r>
          <a:endParaRPr lang="fi-FI" sz="1700" kern="1200"/>
        </a:p>
        <a:p>
          <a:pPr marL="171450" lvl="1" indent="-171450" algn="l" defTabSz="755650">
            <a:lnSpc>
              <a:spcPct val="90000"/>
            </a:lnSpc>
            <a:spcBef>
              <a:spcPct val="0"/>
            </a:spcBef>
            <a:spcAft>
              <a:spcPct val="15000"/>
            </a:spcAft>
            <a:buChar char="•"/>
          </a:pPr>
          <a:r>
            <a:rPr lang="fi-FI" sz="1700" kern="1200" err="1"/>
            <a:t>Maintenance</a:t>
          </a:r>
          <a:r>
            <a:rPr lang="fi-FI" sz="1700" kern="1200"/>
            <a:t> and </a:t>
          </a:r>
          <a:r>
            <a:rPr lang="fi-FI" sz="1700" kern="1200" err="1"/>
            <a:t>incidents</a:t>
          </a:r>
          <a:r>
            <a:rPr lang="fi-FI" sz="1700" kern="1200"/>
            <a:t> in transmission </a:t>
          </a:r>
          <a:r>
            <a:rPr lang="fi-FI" sz="1700" kern="1200" err="1"/>
            <a:t>connections</a:t>
          </a:r>
          <a:endParaRPr lang="fi-FI" sz="1700" kern="1200"/>
        </a:p>
        <a:p>
          <a:pPr marL="171450" lvl="1" indent="-171450" algn="l" defTabSz="755650">
            <a:lnSpc>
              <a:spcPct val="90000"/>
            </a:lnSpc>
            <a:spcBef>
              <a:spcPct val="0"/>
            </a:spcBef>
            <a:spcAft>
              <a:spcPct val="15000"/>
            </a:spcAft>
            <a:buChar char="•"/>
          </a:pPr>
          <a:r>
            <a:rPr lang="fi-FI" sz="1700" kern="1200" err="1"/>
            <a:t>Demand</a:t>
          </a:r>
          <a:r>
            <a:rPr lang="fi-FI" sz="1700" kern="1200"/>
            <a:t>/</a:t>
          </a:r>
          <a:r>
            <a:rPr lang="fi-FI" sz="1700" kern="1200" err="1"/>
            <a:t>supply</a:t>
          </a:r>
          <a:r>
            <a:rPr lang="fi-FI" sz="1700" kern="1200"/>
            <a:t> in </a:t>
          </a:r>
          <a:r>
            <a:rPr lang="fi-FI" sz="1700" kern="1200" err="1"/>
            <a:t>neighboring</a:t>
          </a:r>
          <a:r>
            <a:rPr lang="fi-FI" sz="1700" kern="1200"/>
            <a:t> </a:t>
          </a:r>
          <a:r>
            <a:rPr lang="fi-FI" sz="1700" kern="1200" err="1"/>
            <a:t>countries</a:t>
          </a:r>
          <a:endParaRPr lang="fi-FI" sz="1700" kern="1200"/>
        </a:p>
      </dsp:txBody>
      <dsp:txXfrm>
        <a:off x="7555103" y="1145427"/>
        <a:ext cx="3434137" cy="20604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0.75987</cdr:x>
      <cdr:y>0.94056</cdr:y>
    </cdr:from>
    <cdr:to>
      <cdr:x>1</cdr:x>
      <cdr:y>0.99361</cdr:y>
    </cdr:to>
    <cdr:sp macro="" textlink="">
      <cdr:nvSpPr>
        <cdr:cNvPr id="2" name="TextBox 1">
          <a:extLst xmlns:a="http://schemas.openxmlformats.org/drawingml/2006/main">
            <a:ext uri="{FF2B5EF4-FFF2-40B4-BE49-F238E27FC236}">
              <a16:creationId xmlns:a16="http://schemas.microsoft.com/office/drawing/2014/main" id="{E5958961-D66E-A9D1-B518-762D9829C23D}"/>
            </a:ext>
          </a:extLst>
        </cdr:cNvPr>
        <cdr:cNvSpPr txBox="1"/>
      </cdr:nvSpPr>
      <cdr:spPr>
        <a:xfrm xmlns:a="http://schemas.openxmlformats.org/drawingml/2006/main">
          <a:off x="7202759" y="4092684"/>
          <a:ext cx="2276203"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dirty="0">
              <a:solidFill>
                <a:sysClr val="windowText" lastClr="000000"/>
              </a:solidFill>
            </a:rPr>
            <a:t>Data: </a:t>
          </a:r>
          <a:r>
            <a:rPr lang="fi-FI" sz="900" dirty="0" err="1">
              <a:solidFill>
                <a:sysClr val="windowText" lastClr="000000"/>
              </a:solidFill>
            </a:rPr>
            <a:t>Statistics</a:t>
          </a:r>
          <a:r>
            <a:rPr lang="fi-FI" sz="900" dirty="0">
              <a:solidFill>
                <a:sysClr val="windowText" lastClr="000000"/>
              </a:solidFill>
            </a:rPr>
            <a:t> Finland &amp; Nord </a:t>
          </a:r>
          <a:r>
            <a:rPr lang="fi-FI" sz="900" dirty="0" err="1">
              <a:solidFill>
                <a:sysClr val="windowText" lastClr="000000"/>
              </a:solidFill>
            </a:rPr>
            <a:t>Pool</a:t>
          </a:r>
          <a:endParaRPr lang="fi-FI" sz="900" dirty="0">
            <a:solidFill>
              <a:sysClr val="windowText" lastClr="000000"/>
            </a:solidFill>
          </a:endParaRPr>
        </a:p>
      </cdr:txBody>
    </cdr:sp>
  </cdr:relSizeAnchor>
  <cdr:relSizeAnchor xmlns:cdr="http://schemas.openxmlformats.org/drawingml/2006/chartDrawing">
    <cdr:from>
      <cdr:x>0</cdr:x>
      <cdr:y>0.93538</cdr:y>
    </cdr:from>
    <cdr:to>
      <cdr:x>0.33351</cdr:x>
      <cdr:y>1</cdr:y>
    </cdr:to>
    <cdr:sp macro="" textlink="">
      <cdr:nvSpPr>
        <cdr:cNvPr id="3" name="TextBox 1">
          <a:extLst xmlns:a="http://schemas.openxmlformats.org/drawingml/2006/main">
            <a:ext uri="{FF2B5EF4-FFF2-40B4-BE49-F238E27FC236}">
              <a16:creationId xmlns:a16="http://schemas.microsoft.com/office/drawing/2014/main" id="{3D947398-D5C7-B7AA-A328-FA0095ED3007}"/>
            </a:ext>
          </a:extLst>
        </cdr:cNvPr>
        <cdr:cNvSpPr txBox="1"/>
      </cdr:nvSpPr>
      <cdr:spPr>
        <a:xfrm xmlns:a="http://schemas.openxmlformats.org/drawingml/2006/main">
          <a:off x="0" y="3375712"/>
          <a:ext cx="1994006" cy="2332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900">
              <a:solidFill>
                <a:sysClr val="windowText" lastClr="000000"/>
              </a:solidFill>
            </a:rPr>
            <a:t>Consumer</a:t>
          </a:r>
          <a:r>
            <a:rPr lang="fi-FI" sz="900" baseline="0">
              <a:solidFill>
                <a:sysClr val="windowText" lastClr="000000"/>
              </a:solidFill>
            </a:rPr>
            <a:t> Price Index</a:t>
          </a:r>
          <a:r>
            <a:rPr lang="fi-FI" sz="900">
              <a:solidFill>
                <a:sysClr val="windowText" lastClr="000000"/>
              </a:solidFill>
            </a:rPr>
            <a:t>, 2010 = 100</a:t>
          </a:r>
        </a:p>
      </cdr:txBody>
    </cdr:sp>
  </cdr:relSizeAnchor>
</c:userShapes>
</file>

<file path=ppt/drawings/drawing10.xml><?xml version="1.0" encoding="utf-8"?>
<c:userShapes xmlns:c="http://schemas.openxmlformats.org/drawingml/2006/chart">
  <cdr:relSizeAnchor xmlns:cdr="http://schemas.openxmlformats.org/drawingml/2006/chartDrawing">
    <cdr:from>
      <cdr:x>0.90652</cdr:x>
      <cdr:y>0.95611</cdr:y>
    </cdr:from>
    <cdr:to>
      <cdr:x>1</cdr:x>
      <cdr:y>1</cdr:y>
    </cdr:to>
    <cdr:sp macro="" textlink="">
      <cdr:nvSpPr>
        <cdr:cNvPr id="2" name="TextBox 1">
          <a:extLst xmlns:a="http://schemas.openxmlformats.org/drawingml/2006/main">
            <a:ext uri="{FF2B5EF4-FFF2-40B4-BE49-F238E27FC236}">
              <a16:creationId xmlns:a16="http://schemas.microsoft.com/office/drawing/2014/main" id="{D8D691A8-EF58-CDBA-5A3C-24F58C4C7846}"/>
            </a:ext>
          </a:extLst>
        </cdr:cNvPr>
        <cdr:cNvSpPr txBox="1"/>
      </cdr:nvSpPr>
      <cdr:spPr>
        <a:xfrm xmlns:a="http://schemas.openxmlformats.org/drawingml/2006/main">
          <a:off x="9770533" y="5079628"/>
          <a:ext cx="1007533"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a:solidFill>
                <a:sysClr val="windowText" lastClr="000000"/>
              </a:solidFill>
            </a:rPr>
            <a:t>Data: Entso-e</a:t>
          </a:r>
        </a:p>
      </cdr:txBody>
    </cdr:sp>
  </cdr:relSizeAnchor>
  <cdr:relSizeAnchor xmlns:cdr="http://schemas.openxmlformats.org/drawingml/2006/chartDrawing">
    <cdr:from>
      <cdr:x>0.76237</cdr:x>
      <cdr:y>0.00216</cdr:y>
    </cdr:from>
    <cdr:to>
      <cdr:x>0.97269</cdr:x>
      <cdr:y>0.10118</cdr:y>
    </cdr:to>
    <cdr:sp macro="" textlink="">
      <cdr:nvSpPr>
        <cdr:cNvPr id="3" name="TextBox 2">
          <a:extLst xmlns:a="http://schemas.openxmlformats.org/drawingml/2006/main">
            <a:ext uri="{FF2B5EF4-FFF2-40B4-BE49-F238E27FC236}">
              <a16:creationId xmlns:a16="http://schemas.microsoft.com/office/drawing/2014/main" id="{C4928F66-71C2-234F-1A34-8E89559E6480}"/>
            </a:ext>
          </a:extLst>
        </cdr:cNvPr>
        <cdr:cNvSpPr txBox="1"/>
      </cdr:nvSpPr>
      <cdr:spPr>
        <a:xfrm xmlns:a="http://schemas.openxmlformats.org/drawingml/2006/main">
          <a:off x="7226476" y="9399"/>
          <a:ext cx="1993626" cy="43088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100" dirty="0">
              <a:solidFill>
                <a:schemeClr val="tx1">
                  <a:lumMod val="65000"/>
                  <a:lumOff val="35000"/>
                </a:schemeClr>
              </a:solidFill>
            </a:rPr>
            <a:t>2023 average: 56,5 EUR/MWh</a:t>
          </a:r>
        </a:p>
        <a:p xmlns:a="http://schemas.openxmlformats.org/drawingml/2006/main">
          <a:r>
            <a:rPr lang="en-US" sz="1100" dirty="0">
              <a:solidFill>
                <a:schemeClr val="tx1">
                  <a:lumMod val="65000"/>
                  <a:lumOff val="35000"/>
                </a:schemeClr>
              </a:solidFill>
            </a:rPr>
            <a:t>2018 average: 46,8 EUR/MWh</a:t>
          </a:r>
        </a:p>
      </cdr:txBody>
    </cdr:sp>
  </cdr:relSizeAnchor>
</c:userShapes>
</file>

<file path=ppt/drawings/drawing11.xml><?xml version="1.0" encoding="utf-8"?>
<c:userShapes xmlns:c="http://schemas.openxmlformats.org/drawingml/2006/chart">
  <cdr:relSizeAnchor xmlns:cdr="http://schemas.openxmlformats.org/drawingml/2006/chartDrawing">
    <cdr:from>
      <cdr:x>0.80953</cdr:x>
      <cdr:y>0.83926</cdr:y>
    </cdr:from>
    <cdr:to>
      <cdr:x>1</cdr:x>
      <cdr:y>0.97718</cdr:y>
    </cdr:to>
    <cdr:sp macro="" textlink="">
      <cdr:nvSpPr>
        <cdr:cNvPr id="2" name="TextBox 1">
          <a:extLst xmlns:a="http://schemas.openxmlformats.org/drawingml/2006/main">
            <a:ext uri="{FF2B5EF4-FFF2-40B4-BE49-F238E27FC236}">
              <a16:creationId xmlns:a16="http://schemas.microsoft.com/office/drawing/2014/main" id="{7EE9D381-999D-DF70-B3B3-355E962F24D5}"/>
            </a:ext>
          </a:extLst>
        </cdr:cNvPr>
        <cdr:cNvSpPr txBox="1"/>
      </cdr:nvSpPr>
      <cdr:spPr>
        <a:xfrm xmlns:a="http://schemas.openxmlformats.org/drawingml/2006/main">
          <a:off x="4276915" y="3651897"/>
          <a:ext cx="1006285" cy="600164"/>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100" dirty="0">
              <a:solidFill>
                <a:sysClr val="windowText" lastClr="000000"/>
              </a:solidFill>
            </a:rPr>
            <a:t>Data: </a:t>
          </a:r>
          <a:r>
            <a:rPr lang="fi-FI" sz="1100" dirty="0" err="1">
              <a:solidFill>
                <a:sysClr val="windowText" lastClr="000000"/>
              </a:solidFill>
            </a:rPr>
            <a:t>Statistics</a:t>
          </a:r>
          <a:r>
            <a:rPr lang="fi-FI" sz="1100" dirty="0">
              <a:solidFill>
                <a:sysClr val="windowText" lastClr="000000"/>
              </a:solidFill>
            </a:rPr>
            <a:t> Finland</a:t>
          </a:r>
        </a:p>
      </cdr:txBody>
    </cdr:sp>
  </cdr:relSizeAnchor>
</c:userShapes>
</file>

<file path=ppt/drawings/drawing12.xml><?xml version="1.0" encoding="utf-8"?>
<c:userShapes xmlns:c="http://schemas.openxmlformats.org/drawingml/2006/chart">
  <cdr:relSizeAnchor xmlns:cdr="http://schemas.openxmlformats.org/drawingml/2006/chartDrawing">
    <cdr:from>
      <cdr:x>0.72088</cdr:x>
      <cdr:y>0.94695</cdr:y>
    </cdr:from>
    <cdr:to>
      <cdr:x>1</cdr:x>
      <cdr:y>1</cdr:y>
    </cdr:to>
    <cdr:sp macro="" textlink="">
      <cdr:nvSpPr>
        <cdr:cNvPr id="2" name="TextBox 1">
          <a:extLst xmlns:a="http://schemas.openxmlformats.org/drawingml/2006/main">
            <a:ext uri="{FF2B5EF4-FFF2-40B4-BE49-F238E27FC236}">
              <a16:creationId xmlns:a16="http://schemas.microsoft.com/office/drawing/2014/main" id="{6AC4EBC6-E810-0917-2FE6-AE601E98E990}"/>
            </a:ext>
          </a:extLst>
        </cdr:cNvPr>
        <cdr:cNvSpPr txBox="1"/>
      </cdr:nvSpPr>
      <cdr:spPr>
        <a:xfrm xmlns:a="http://schemas.openxmlformats.org/drawingml/2006/main">
          <a:off x="3805130" y="4120506"/>
          <a:ext cx="1473308"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dirty="0">
              <a:solidFill>
                <a:sysClr val="windowText" lastClr="000000"/>
              </a:solidFill>
            </a:rPr>
            <a:t>Data: </a:t>
          </a:r>
          <a:r>
            <a:rPr lang="fi-FI" sz="900" dirty="0" err="1">
              <a:solidFill>
                <a:sysClr val="windowText" lastClr="000000"/>
              </a:solidFill>
            </a:rPr>
            <a:t>Statistics</a:t>
          </a:r>
          <a:r>
            <a:rPr lang="fi-FI" sz="900" dirty="0">
              <a:solidFill>
                <a:sysClr val="windowText" lastClr="000000"/>
              </a:solidFill>
            </a:rPr>
            <a:t> Finland</a:t>
          </a:r>
        </a:p>
      </cdr:txBody>
    </cdr:sp>
  </cdr:relSizeAnchor>
</c:userShapes>
</file>

<file path=ppt/drawings/drawing13.xml><?xml version="1.0" encoding="utf-8"?>
<c:userShapes xmlns:c="http://schemas.openxmlformats.org/drawingml/2006/chart">
  <cdr:relSizeAnchor xmlns:cdr="http://schemas.openxmlformats.org/drawingml/2006/chartDrawing">
    <cdr:from>
      <cdr:x>0.57517</cdr:x>
      <cdr:y>0.09886</cdr:y>
    </cdr:from>
    <cdr:to>
      <cdr:x>0.97845</cdr:x>
      <cdr:y>0.15898</cdr:y>
    </cdr:to>
    <cdr:sp macro="" textlink="">
      <cdr:nvSpPr>
        <cdr:cNvPr id="2" name="TextBox 1">
          <a:extLst xmlns:a="http://schemas.openxmlformats.org/drawingml/2006/main">
            <a:ext uri="{FF2B5EF4-FFF2-40B4-BE49-F238E27FC236}">
              <a16:creationId xmlns:a16="http://schemas.microsoft.com/office/drawing/2014/main" id="{3C6F331B-714D-9501-8777-0F04FFA1F298}"/>
            </a:ext>
          </a:extLst>
        </cdr:cNvPr>
        <cdr:cNvSpPr txBox="1"/>
      </cdr:nvSpPr>
      <cdr:spPr>
        <a:xfrm xmlns:a="http://schemas.openxmlformats.org/drawingml/2006/main">
          <a:off x="5452015" y="430173"/>
          <a:ext cx="3822675"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fi-FI" sz="1100" i="1">
              <a:solidFill>
                <a:sysClr val="windowText" lastClr="000000"/>
              </a:solidFill>
            </a:rPr>
            <a:t>Futures</a:t>
          </a:r>
          <a:endParaRPr lang="fi-FI" sz="1100" i="1" dirty="0">
            <a:solidFill>
              <a:sysClr val="windowText" lastClr="000000"/>
            </a:solidFill>
          </a:endParaRPr>
        </a:p>
      </cdr:txBody>
    </cdr:sp>
  </cdr:relSizeAnchor>
  <cdr:relSizeAnchor xmlns:cdr="http://schemas.openxmlformats.org/drawingml/2006/chartDrawing">
    <cdr:from>
      <cdr:x>0.72928</cdr:x>
      <cdr:y>0.94959</cdr:y>
    </cdr:from>
    <cdr:to>
      <cdr:x>1</cdr:x>
      <cdr:y>0.99587</cdr:y>
    </cdr:to>
    <cdr:sp macro="" textlink="">
      <cdr:nvSpPr>
        <cdr:cNvPr id="3" name="TextBox 2">
          <a:extLst xmlns:a="http://schemas.openxmlformats.org/drawingml/2006/main">
            <a:ext uri="{FF2B5EF4-FFF2-40B4-BE49-F238E27FC236}">
              <a16:creationId xmlns:a16="http://schemas.microsoft.com/office/drawing/2014/main" id="{4F2036A9-F3E2-21C2-9594-B7BB1D225E7B}"/>
            </a:ext>
          </a:extLst>
        </cdr:cNvPr>
        <cdr:cNvSpPr txBox="1"/>
      </cdr:nvSpPr>
      <cdr:spPr>
        <a:xfrm xmlns:a="http://schemas.openxmlformats.org/drawingml/2006/main">
          <a:off x="6585904" y="4784509"/>
          <a:ext cx="2444749"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a:solidFill>
                <a:sysClr val="windowText" lastClr="000000"/>
              </a:solidFill>
            </a:rPr>
            <a:t>Data: Nord Pool, Nasdaq Commodities &amp; EEX</a:t>
          </a:r>
        </a:p>
      </cdr:txBody>
    </cdr:sp>
  </cdr:relSizeAnchor>
</c:userShapes>
</file>

<file path=ppt/drawings/drawing2.xml><?xml version="1.0" encoding="utf-8"?>
<c:userShapes xmlns:c="http://schemas.openxmlformats.org/drawingml/2006/chart">
  <cdr:relSizeAnchor xmlns:cdr="http://schemas.openxmlformats.org/drawingml/2006/chartDrawing">
    <cdr:from>
      <cdr:x>0.70609</cdr:x>
      <cdr:y>0.95267</cdr:y>
    </cdr:from>
    <cdr:to>
      <cdr:x>1</cdr:x>
      <cdr:y>1</cdr:y>
    </cdr:to>
    <cdr:sp macro="" textlink="">
      <cdr:nvSpPr>
        <cdr:cNvPr id="2" name="TextBox 1">
          <a:extLst xmlns:a="http://schemas.openxmlformats.org/drawingml/2006/main">
            <a:ext uri="{FF2B5EF4-FFF2-40B4-BE49-F238E27FC236}">
              <a16:creationId xmlns:a16="http://schemas.microsoft.com/office/drawing/2014/main" id="{DCE2483F-8552-3B46-15E6-90DA36A60EAB}"/>
            </a:ext>
          </a:extLst>
        </cdr:cNvPr>
        <cdr:cNvSpPr txBox="1"/>
      </cdr:nvSpPr>
      <cdr:spPr>
        <a:xfrm xmlns:a="http://schemas.openxmlformats.org/drawingml/2006/main">
          <a:off x="6302905" y="5008950"/>
          <a:ext cx="2623609" cy="24885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000">
              <a:solidFill>
                <a:sysClr val="windowText" lastClr="000000"/>
              </a:solidFill>
            </a:rPr>
            <a:t>Data: Energy-Charts.info,</a:t>
          </a:r>
          <a:r>
            <a:rPr lang="fi-FI" sz="1000" baseline="0">
              <a:solidFill>
                <a:sysClr val="windowText" lastClr="000000"/>
              </a:solidFill>
            </a:rPr>
            <a:t> </a:t>
          </a:r>
          <a:r>
            <a:rPr lang="fi-FI" sz="1000">
              <a:solidFill>
                <a:sysClr val="windowText" lastClr="000000"/>
              </a:solidFill>
            </a:rPr>
            <a:t>Entso-e &amp; Nord</a:t>
          </a:r>
          <a:r>
            <a:rPr lang="fi-FI" sz="1000" baseline="0">
              <a:solidFill>
                <a:sysClr val="windowText" lastClr="000000"/>
              </a:solidFill>
            </a:rPr>
            <a:t> Pool</a:t>
          </a:r>
          <a:endParaRPr lang="fi-FI" sz="1000">
            <a:solidFill>
              <a:sysClr val="windowText" lastClr="000000"/>
            </a:solidFill>
          </a:endParaRPr>
        </a:p>
      </cdr:txBody>
    </cdr:sp>
  </cdr:relSizeAnchor>
  <cdr:relSizeAnchor xmlns:cdr="http://schemas.openxmlformats.org/drawingml/2006/chartDrawing">
    <cdr:from>
      <cdr:x>0</cdr:x>
      <cdr:y>0.95117</cdr:y>
    </cdr:from>
    <cdr:to>
      <cdr:x>0.25789</cdr:x>
      <cdr:y>1</cdr:y>
    </cdr:to>
    <cdr:sp macro="" textlink="">
      <cdr:nvSpPr>
        <cdr:cNvPr id="3" name="TextBox 2">
          <a:extLst xmlns:a="http://schemas.openxmlformats.org/drawingml/2006/main">
            <a:ext uri="{FF2B5EF4-FFF2-40B4-BE49-F238E27FC236}">
              <a16:creationId xmlns:a16="http://schemas.microsoft.com/office/drawing/2014/main" id="{57326456-960A-267F-3F41-76E31AB6324D}"/>
            </a:ext>
          </a:extLst>
        </cdr:cNvPr>
        <cdr:cNvSpPr txBox="1"/>
      </cdr:nvSpPr>
      <cdr:spPr>
        <a:xfrm xmlns:a="http://schemas.openxmlformats.org/drawingml/2006/main">
          <a:off x="0" y="5007582"/>
          <a:ext cx="2302059" cy="25673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000">
              <a:solidFill>
                <a:sysClr val="windowText" lastClr="000000"/>
              </a:solidFill>
            </a:rPr>
            <a:t>*</a:t>
          </a:r>
          <a:r>
            <a:rPr lang="fi-FI" sz="1000" baseline="0">
              <a:solidFill>
                <a:sysClr val="windowText" lastClr="000000"/>
              </a:solidFill>
            </a:rPr>
            <a:t> = Capital's price area</a:t>
          </a:r>
          <a:endParaRPr lang="fi-FI" sz="100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0.88867</cdr:x>
      <cdr:y>0.94695</cdr:y>
    </cdr:from>
    <cdr:to>
      <cdr:x>1</cdr:x>
      <cdr:y>1</cdr:y>
    </cdr:to>
    <cdr:sp macro="" textlink="">
      <cdr:nvSpPr>
        <cdr:cNvPr id="2" name="TextBox 1">
          <a:extLst xmlns:a="http://schemas.openxmlformats.org/drawingml/2006/main">
            <a:ext uri="{FF2B5EF4-FFF2-40B4-BE49-F238E27FC236}">
              <a16:creationId xmlns:a16="http://schemas.microsoft.com/office/drawing/2014/main" id="{0280FA80-0819-90E1-3444-2440901576F5}"/>
            </a:ext>
          </a:extLst>
        </cdr:cNvPr>
        <cdr:cNvSpPr txBox="1"/>
      </cdr:nvSpPr>
      <cdr:spPr>
        <a:xfrm xmlns:a="http://schemas.openxmlformats.org/drawingml/2006/main">
          <a:off x="8423666" y="4120506"/>
          <a:ext cx="1055296" cy="2308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dirty="0">
              <a:solidFill>
                <a:sysClr val="windowText" lastClr="000000"/>
              </a:solidFill>
            </a:rPr>
            <a:t>Data: Nord </a:t>
          </a:r>
          <a:r>
            <a:rPr lang="fi-FI" sz="900" dirty="0" err="1">
              <a:solidFill>
                <a:sysClr val="windowText" lastClr="000000"/>
              </a:solidFill>
            </a:rPr>
            <a:t>Pool</a:t>
          </a:r>
          <a:endParaRPr lang="fi-FI" sz="900" dirty="0">
            <a:solidFill>
              <a:sysClr val="windowText" lastClr="000000"/>
            </a:solidFill>
          </a:endParaRPr>
        </a:p>
      </cdr:txBody>
    </cdr:sp>
  </cdr:relSizeAnchor>
  <cdr:relSizeAnchor xmlns:cdr="http://schemas.openxmlformats.org/drawingml/2006/chartDrawing">
    <cdr:from>
      <cdr:x>0</cdr:x>
      <cdr:y>0.94695</cdr:y>
    </cdr:from>
    <cdr:to>
      <cdr:x>0.65007</cdr:x>
      <cdr:y>1</cdr:y>
    </cdr:to>
    <cdr:sp macro="" textlink="">
      <cdr:nvSpPr>
        <cdr:cNvPr id="3" name="TextBox 1">
          <a:extLst xmlns:a="http://schemas.openxmlformats.org/drawingml/2006/main">
            <a:ext uri="{FF2B5EF4-FFF2-40B4-BE49-F238E27FC236}">
              <a16:creationId xmlns:a16="http://schemas.microsoft.com/office/drawing/2014/main" id="{EB83C35C-61D6-5D9A-EA4A-FB37C5B6734D}"/>
            </a:ext>
          </a:extLst>
        </cdr:cNvPr>
        <cdr:cNvSpPr txBox="1"/>
      </cdr:nvSpPr>
      <cdr:spPr>
        <a:xfrm xmlns:a="http://schemas.openxmlformats.org/drawingml/2006/main">
          <a:off x="-613802" y="4120506"/>
          <a:ext cx="6162022"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900" dirty="0">
              <a:solidFill>
                <a:sysClr val="windowText" lastClr="000000"/>
              </a:solidFill>
            </a:rPr>
            <a:t>SE1</a:t>
          </a:r>
          <a:r>
            <a:rPr lang="fi-FI" sz="900" baseline="0" dirty="0">
              <a:solidFill>
                <a:sysClr val="windowText" lastClr="000000"/>
              </a:solidFill>
            </a:rPr>
            <a:t> &amp; SE3 </a:t>
          </a:r>
          <a:r>
            <a:rPr lang="fi-FI" sz="900" baseline="0" dirty="0" err="1">
              <a:solidFill>
                <a:sysClr val="windowText" lastClr="000000"/>
              </a:solidFill>
            </a:rPr>
            <a:t>between</a:t>
          </a:r>
          <a:r>
            <a:rPr lang="fi-FI" sz="900" baseline="0" dirty="0">
              <a:solidFill>
                <a:sysClr val="windowText" lastClr="000000"/>
              </a:solidFill>
            </a:rPr>
            <a:t> </a:t>
          </a:r>
          <a:r>
            <a:rPr lang="fi-FI" sz="900" baseline="0" dirty="0" err="1">
              <a:solidFill>
                <a:sysClr val="windowText" lastClr="000000"/>
              </a:solidFill>
            </a:rPr>
            <a:t>years</a:t>
          </a:r>
          <a:r>
            <a:rPr lang="fi-FI" sz="900" baseline="0" dirty="0">
              <a:solidFill>
                <a:sysClr val="windowText" lastClr="000000"/>
              </a:solidFill>
            </a:rPr>
            <a:t> </a:t>
          </a:r>
          <a:r>
            <a:rPr lang="fi-FI" sz="900" baseline="0" dirty="0" err="1">
              <a:solidFill>
                <a:sysClr val="windowText" lastClr="000000"/>
              </a:solidFill>
            </a:rPr>
            <a:t>from</a:t>
          </a:r>
          <a:r>
            <a:rPr lang="fi-FI" sz="900" baseline="0" dirty="0">
              <a:solidFill>
                <a:sysClr val="windowText" lastClr="000000"/>
              </a:solidFill>
            </a:rPr>
            <a:t> 2003 to 2011 = </a:t>
          </a:r>
          <a:r>
            <a:rPr lang="fi-FI" sz="900" baseline="0" dirty="0" err="1">
              <a:solidFill>
                <a:sysClr val="windowText" lastClr="000000"/>
              </a:solidFill>
            </a:rPr>
            <a:t>The</a:t>
          </a:r>
          <a:r>
            <a:rPr lang="fi-FI" sz="900" baseline="0" dirty="0">
              <a:solidFill>
                <a:sysClr val="windowText" lastClr="000000"/>
              </a:solidFill>
            </a:rPr>
            <a:t> </a:t>
          </a:r>
          <a:r>
            <a:rPr lang="fi-FI" sz="900" baseline="0" dirty="0" err="1">
              <a:solidFill>
                <a:sysClr val="windowText" lastClr="000000"/>
              </a:solidFill>
            </a:rPr>
            <a:t>price</a:t>
          </a:r>
          <a:r>
            <a:rPr lang="fi-FI" sz="900" baseline="0" dirty="0">
              <a:solidFill>
                <a:sysClr val="windowText" lastClr="000000"/>
              </a:solidFill>
            </a:rPr>
            <a:t> of </a:t>
          </a:r>
          <a:r>
            <a:rPr lang="fi-FI" sz="900" baseline="0" dirty="0" err="1">
              <a:solidFill>
                <a:sysClr val="windowText" lastClr="000000"/>
              </a:solidFill>
            </a:rPr>
            <a:t>Sweden</a:t>
          </a:r>
          <a:r>
            <a:rPr lang="fi-FI" sz="900" baseline="0" dirty="0">
              <a:solidFill>
                <a:sysClr val="windowText" lastClr="000000"/>
              </a:solidFill>
            </a:rPr>
            <a:t> </a:t>
          </a:r>
          <a:r>
            <a:rPr lang="fi-FI" sz="900" baseline="0" dirty="0" err="1">
              <a:solidFill>
                <a:sysClr val="windowText" lastClr="000000"/>
              </a:solidFill>
            </a:rPr>
            <a:t>before</a:t>
          </a:r>
          <a:r>
            <a:rPr lang="fi-FI" sz="900" baseline="0" dirty="0">
              <a:solidFill>
                <a:sysClr val="windowText" lastClr="000000"/>
              </a:solidFill>
            </a:rPr>
            <a:t> </a:t>
          </a:r>
          <a:r>
            <a:rPr lang="fi-FI" sz="900" dirty="0" err="1"/>
            <a:t>splitting</a:t>
          </a:r>
          <a:r>
            <a:rPr lang="fi-FI" sz="900" dirty="0"/>
            <a:t> </a:t>
          </a:r>
          <a:r>
            <a:rPr lang="fi-FI" sz="900" dirty="0" err="1"/>
            <a:t>the</a:t>
          </a:r>
          <a:r>
            <a:rPr lang="fi-FI" sz="900" dirty="0"/>
            <a:t> country into </a:t>
          </a:r>
          <a:r>
            <a:rPr lang="fi-FI" sz="900" dirty="0" err="1"/>
            <a:t>four</a:t>
          </a:r>
          <a:r>
            <a:rPr lang="fi-FI" sz="900" dirty="0"/>
            <a:t> </a:t>
          </a:r>
          <a:r>
            <a:rPr lang="fi-FI" sz="900" dirty="0" err="1"/>
            <a:t>bidding</a:t>
          </a:r>
          <a:r>
            <a:rPr lang="fi-FI" sz="900" dirty="0"/>
            <a:t> </a:t>
          </a:r>
          <a:r>
            <a:rPr lang="fi-FI" sz="900" dirty="0" err="1"/>
            <a:t>zones</a:t>
          </a:r>
          <a:endParaRPr lang="fi-FI" sz="900" dirty="0">
            <a:solidFill>
              <a:sysClr val="windowText" lastClr="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0.91333</cdr:x>
      <cdr:y>0.95746</cdr:y>
    </cdr:from>
    <cdr:to>
      <cdr:x>1</cdr:x>
      <cdr:y>1</cdr:y>
    </cdr:to>
    <cdr:sp macro="" textlink="">
      <cdr:nvSpPr>
        <cdr:cNvPr id="2" name="TextBox 1">
          <a:extLst xmlns:a="http://schemas.openxmlformats.org/drawingml/2006/main">
            <a:ext uri="{FF2B5EF4-FFF2-40B4-BE49-F238E27FC236}">
              <a16:creationId xmlns:a16="http://schemas.microsoft.com/office/drawing/2014/main" id="{4242768F-6D9A-C9C7-93AD-EEFF918A5745}"/>
            </a:ext>
          </a:extLst>
        </cdr:cNvPr>
        <cdr:cNvSpPr txBox="1"/>
      </cdr:nvSpPr>
      <cdr:spPr>
        <a:xfrm xmlns:a="http://schemas.openxmlformats.org/drawingml/2006/main">
          <a:off x="8119533" y="5262033"/>
          <a:ext cx="770465"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a:solidFill>
                <a:sysClr val="windowText" lastClr="000000"/>
              </a:solidFill>
            </a:rPr>
            <a:t>Data: AGSI</a:t>
          </a:r>
        </a:p>
      </cdr:txBody>
    </cdr:sp>
  </cdr:relSizeAnchor>
</c:userShapes>
</file>

<file path=ppt/drawings/drawing5.xml><?xml version="1.0" encoding="utf-8"?>
<c:userShapes xmlns:c="http://schemas.openxmlformats.org/drawingml/2006/chart">
  <cdr:relSizeAnchor xmlns:cdr="http://schemas.openxmlformats.org/drawingml/2006/chartDrawing">
    <cdr:from>
      <cdr:x>0.80725</cdr:x>
      <cdr:y>0.94982</cdr:y>
    </cdr:from>
    <cdr:to>
      <cdr:x>1</cdr:x>
      <cdr:y>1</cdr:y>
    </cdr:to>
    <cdr:sp macro="" textlink="">
      <cdr:nvSpPr>
        <cdr:cNvPr id="2" name="TextBox 1">
          <a:extLst xmlns:a="http://schemas.openxmlformats.org/drawingml/2006/main">
            <a:ext uri="{FF2B5EF4-FFF2-40B4-BE49-F238E27FC236}">
              <a16:creationId xmlns:a16="http://schemas.microsoft.com/office/drawing/2014/main" id="{9B2E931E-2A7F-282F-4435-4280F760BB68}"/>
            </a:ext>
          </a:extLst>
        </cdr:cNvPr>
        <cdr:cNvSpPr txBox="1"/>
      </cdr:nvSpPr>
      <cdr:spPr>
        <a:xfrm xmlns:a="http://schemas.openxmlformats.org/drawingml/2006/main">
          <a:off x="6020013" y="4414360"/>
          <a:ext cx="1437427"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dirty="0">
              <a:solidFill>
                <a:sysClr val="windowText" lastClr="000000"/>
              </a:solidFill>
            </a:rPr>
            <a:t>Data: Trading</a:t>
          </a:r>
          <a:r>
            <a:rPr lang="fi-FI" sz="900" baseline="0" dirty="0">
              <a:solidFill>
                <a:sysClr val="windowText" lastClr="000000"/>
              </a:solidFill>
            </a:rPr>
            <a:t> </a:t>
          </a:r>
          <a:r>
            <a:rPr lang="fi-FI" sz="900" baseline="0" dirty="0" err="1">
              <a:solidFill>
                <a:sysClr val="windowText" lastClr="000000"/>
              </a:solidFill>
            </a:rPr>
            <a:t>Economics</a:t>
          </a:r>
          <a:endParaRPr lang="fi-FI" sz="900" dirty="0">
            <a:solidFill>
              <a:sysClr val="windowText" lastClr="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0.90125</cdr:x>
      <cdr:y>0.01135</cdr:y>
    </cdr:from>
    <cdr:to>
      <cdr:x>1</cdr:x>
      <cdr:y>0.06277</cdr:y>
    </cdr:to>
    <cdr:sp macro="" textlink="">
      <cdr:nvSpPr>
        <cdr:cNvPr id="2" name="TextBox 1">
          <a:extLst xmlns:a="http://schemas.openxmlformats.org/drawingml/2006/main">
            <a:ext uri="{FF2B5EF4-FFF2-40B4-BE49-F238E27FC236}">
              <a16:creationId xmlns:a16="http://schemas.microsoft.com/office/drawing/2014/main" id="{89E7C263-64AD-41FD-1E24-B6ED6E02C5F7}"/>
            </a:ext>
          </a:extLst>
        </cdr:cNvPr>
        <cdr:cNvSpPr txBox="1"/>
      </cdr:nvSpPr>
      <cdr:spPr>
        <a:xfrm xmlns:a="http://schemas.openxmlformats.org/drawingml/2006/main">
          <a:off x="8244537" y="61851"/>
          <a:ext cx="903393" cy="280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b="1">
              <a:solidFill>
                <a:sysClr val="windowText" lastClr="000000"/>
              </a:solidFill>
            </a:rPr>
            <a:t>EUR/MWh</a:t>
          </a:r>
        </a:p>
      </cdr:txBody>
    </cdr:sp>
  </cdr:relSizeAnchor>
  <cdr:relSizeAnchor xmlns:cdr="http://schemas.openxmlformats.org/drawingml/2006/chartDrawing">
    <cdr:from>
      <cdr:x>0.70172</cdr:x>
      <cdr:y>0.94213</cdr:y>
    </cdr:from>
    <cdr:to>
      <cdr:x>1</cdr:x>
      <cdr:y>1</cdr:y>
    </cdr:to>
    <cdr:sp macro="" textlink="">
      <cdr:nvSpPr>
        <cdr:cNvPr id="3" name="TextBox 2">
          <a:extLst xmlns:a="http://schemas.openxmlformats.org/drawingml/2006/main">
            <a:ext uri="{FF2B5EF4-FFF2-40B4-BE49-F238E27FC236}">
              <a16:creationId xmlns:a16="http://schemas.microsoft.com/office/drawing/2014/main" id="{73E6C001-25CF-DADE-1A05-3D96579162D6}"/>
            </a:ext>
          </a:extLst>
        </cdr:cNvPr>
        <cdr:cNvSpPr txBox="1"/>
      </cdr:nvSpPr>
      <cdr:spPr>
        <a:xfrm xmlns:a="http://schemas.openxmlformats.org/drawingml/2006/main">
          <a:off x="5616175" y="4301051"/>
          <a:ext cx="2387219"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1100" dirty="0">
              <a:solidFill>
                <a:sysClr val="windowText" lastClr="000000"/>
              </a:solidFill>
            </a:rPr>
            <a:t>Data: Energiateollisuus &amp; </a:t>
          </a:r>
          <a:r>
            <a:rPr lang="fi-FI" sz="1100" dirty="0" err="1">
              <a:solidFill>
                <a:sysClr val="windowText" lastClr="000000"/>
              </a:solidFill>
            </a:rPr>
            <a:t>Entso</a:t>
          </a:r>
          <a:r>
            <a:rPr lang="fi-FI" sz="1100" dirty="0">
              <a:solidFill>
                <a:sysClr val="windowText" lastClr="000000"/>
              </a:solidFill>
            </a:rPr>
            <a:t>-e</a:t>
          </a:r>
        </a:p>
      </cdr:txBody>
    </cdr:sp>
  </cdr:relSizeAnchor>
</c:userShapes>
</file>

<file path=ppt/drawings/drawing7.xml><?xml version="1.0" encoding="utf-8"?>
<c:userShapes xmlns:c="http://schemas.openxmlformats.org/drawingml/2006/chart">
  <cdr:relSizeAnchor xmlns:cdr="http://schemas.openxmlformats.org/drawingml/2006/chartDrawing">
    <cdr:from>
      <cdr:x>0.87013</cdr:x>
      <cdr:y>0.96122</cdr:y>
    </cdr:from>
    <cdr:to>
      <cdr:x>1</cdr:x>
      <cdr:y>1</cdr:y>
    </cdr:to>
    <cdr:sp macro="" textlink="">
      <cdr:nvSpPr>
        <cdr:cNvPr id="2" name="TextBox 1">
          <a:extLst xmlns:a="http://schemas.openxmlformats.org/drawingml/2006/main">
            <a:ext uri="{FF2B5EF4-FFF2-40B4-BE49-F238E27FC236}">
              <a16:creationId xmlns:a16="http://schemas.microsoft.com/office/drawing/2014/main" id="{6AC4EBC6-E810-0917-2FE6-AE601E98E990}"/>
            </a:ext>
          </a:extLst>
        </cdr:cNvPr>
        <cdr:cNvSpPr txBox="1"/>
      </cdr:nvSpPr>
      <cdr:spPr>
        <a:xfrm xmlns:a="http://schemas.openxmlformats.org/drawingml/2006/main">
          <a:off x="7339013" y="4486276"/>
          <a:ext cx="1095375" cy="180973"/>
        </a:xfrm>
        <a:prstGeom xmlns:a="http://schemas.openxmlformats.org/drawingml/2006/main" prst="rect">
          <a:avLst/>
        </a:prstGeom>
        <a:noFill xmlns:a="http://schemas.openxmlformats.org/drawingml/2006/main"/>
      </cdr:spPr>
      <cdr:txBody>
        <a:bodyPr xmlns:a="http://schemas.openxmlformats.org/drawingml/2006/main" vertOverflow="clip" wrap="square" rtlCol="0">
          <a:noAutofit/>
        </a:bodyPr>
        <a:lstStyle xmlns:a="http://schemas.openxmlformats.org/drawingml/2006/main"/>
        <a:p xmlns:a="http://schemas.openxmlformats.org/drawingml/2006/main">
          <a:r>
            <a:rPr lang="fi-FI" sz="900">
              <a:solidFill>
                <a:sysClr val="windowText" lastClr="000000"/>
              </a:solidFill>
            </a:rPr>
            <a:t>Data: Nord</a:t>
          </a:r>
          <a:r>
            <a:rPr lang="fi-FI" sz="900" baseline="0">
              <a:solidFill>
                <a:sysClr val="windowText" lastClr="000000"/>
              </a:solidFill>
            </a:rPr>
            <a:t> Pool</a:t>
          </a:r>
          <a:endParaRPr lang="fi-FI" sz="900">
            <a:solidFill>
              <a:sysClr val="windowText" lastClr="0000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0.85811</cdr:x>
      <cdr:y>0.94253</cdr:y>
    </cdr:from>
    <cdr:to>
      <cdr:x>1</cdr:x>
      <cdr:y>1</cdr:y>
    </cdr:to>
    <cdr:sp macro="" textlink="">
      <cdr:nvSpPr>
        <cdr:cNvPr id="2" name="TextBox 1">
          <a:extLst xmlns:a="http://schemas.openxmlformats.org/drawingml/2006/main">
            <a:ext uri="{FF2B5EF4-FFF2-40B4-BE49-F238E27FC236}">
              <a16:creationId xmlns:a16="http://schemas.microsoft.com/office/drawing/2014/main" id="{6AC4EBC6-E810-0917-2FE6-AE601E98E990}"/>
            </a:ext>
          </a:extLst>
        </cdr:cNvPr>
        <cdr:cNvSpPr txBox="1"/>
      </cdr:nvSpPr>
      <cdr:spPr>
        <a:xfrm xmlns:a="http://schemas.openxmlformats.org/drawingml/2006/main">
          <a:off x="6624638" y="3824445"/>
          <a:ext cx="1095375"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a:solidFill>
                <a:sysClr val="windowText" lastClr="000000"/>
              </a:solidFill>
            </a:rPr>
            <a:t>Data: Nord</a:t>
          </a:r>
          <a:r>
            <a:rPr lang="fi-FI" sz="900" baseline="0">
              <a:solidFill>
                <a:sysClr val="windowText" lastClr="000000"/>
              </a:solidFill>
            </a:rPr>
            <a:t> Pool</a:t>
          </a:r>
          <a:endParaRPr lang="fi-FI" sz="900">
            <a:solidFill>
              <a:sysClr val="windowText" lastClr="00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0.77231</cdr:x>
      <cdr:y>0.93894</cdr:y>
    </cdr:from>
    <cdr:to>
      <cdr:x>1</cdr:x>
      <cdr:y>1</cdr:y>
    </cdr:to>
    <cdr:sp macro="" textlink="">
      <cdr:nvSpPr>
        <cdr:cNvPr id="2" name="TextBox 1">
          <a:extLst xmlns:a="http://schemas.openxmlformats.org/drawingml/2006/main">
            <a:ext uri="{FF2B5EF4-FFF2-40B4-BE49-F238E27FC236}">
              <a16:creationId xmlns:a16="http://schemas.microsoft.com/office/drawing/2014/main" id="{83E65D4B-ADDA-EC3D-9EDA-D2A5F224E957}"/>
            </a:ext>
          </a:extLst>
        </cdr:cNvPr>
        <cdr:cNvSpPr txBox="1"/>
      </cdr:nvSpPr>
      <cdr:spPr>
        <a:xfrm xmlns:a="http://schemas.openxmlformats.org/drawingml/2006/main">
          <a:off x="4781550" y="3586321"/>
          <a:ext cx="1409700" cy="23320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i-FI" sz="900">
              <a:solidFill>
                <a:sysClr val="windowText" lastClr="000000"/>
              </a:solidFill>
            </a:rPr>
            <a:t>Data: Entso-e</a:t>
          </a:r>
          <a:r>
            <a:rPr lang="fi-FI" sz="900" baseline="0">
              <a:solidFill>
                <a:sysClr val="windowText" lastClr="000000"/>
              </a:solidFill>
            </a:rPr>
            <a:t> &amp; ACER</a:t>
          </a:r>
          <a:endParaRPr lang="fi-FI" sz="90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0AEB9F-39EE-7549-801B-59AC627CA4F9}" type="datetimeFigureOut">
              <a:t>8.1.2024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4C3E-BAB1-954A-8793-B718BA3697E5}" type="slidenum">
              <a:t>‹#›</a:t>
            </a:fld>
            <a:endParaRPr lang="en-US"/>
          </a:p>
        </p:txBody>
      </p:sp>
    </p:spTree>
    <p:extLst>
      <p:ext uri="{BB962C8B-B14F-4D97-AF65-F5344CB8AC3E}">
        <p14:creationId xmlns:p14="http://schemas.microsoft.com/office/powerpoint/2010/main" val="4144867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C59A-DF76-7B46-BA37-12E170675C6C}" type="datetimeFigureOut">
              <a:t>8.1.2024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8A9B-03CC-2744-AE50-132135BAD170}" type="slidenum">
              <a:t>‹#›</a:t>
            </a:fld>
            <a:endParaRPr lang="en-US"/>
          </a:p>
        </p:txBody>
      </p:sp>
    </p:spTree>
    <p:extLst>
      <p:ext uri="{BB962C8B-B14F-4D97-AF65-F5344CB8AC3E}">
        <p14:creationId xmlns:p14="http://schemas.microsoft.com/office/powerpoint/2010/main" val="36703626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CA217C-240D-41FE-AB35-8E91DA4C5C02}" type="datetime1">
              <a:rPr lang="fi-FI" noProof="0" smtClean="0"/>
              <a:t>8.1.2024</a:t>
            </a:fld>
            <a:endParaRPr lang="fi-FI" noProof="0"/>
          </a:p>
        </p:txBody>
      </p:sp>
      <p:sp>
        <p:nvSpPr>
          <p:cNvPr id="5" name="Footer Placeholder 4"/>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14081" y="365125"/>
            <a:ext cx="10980225" cy="1325563"/>
          </a:xfr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615576" y="1825625"/>
            <a:ext cx="5278718"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312647" y="1825625"/>
            <a:ext cx="528320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4F8F8C4D-D845-4797-8C88-7FE0CCA225B1}" type="datetime1">
              <a:rPr lang="fi-FI" noProof="0" smtClean="0"/>
              <a:t>8.1.2024</a:t>
            </a:fld>
            <a:endParaRPr lang="fi-FI" noProof="0"/>
          </a:p>
        </p:txBody>
      </p:sp>
      <p:sp>
        <p:nvSpPr>
          <p:cNvPr id="6" name="Footer Placeholder 5"/>
          <p:cNvSpPr>
            <a:spLocks noGrp="1"/>
          </p:cNvSpPr>
          <p:nvPr>
            <p:ph type="ftr" sz="quarter" idx="11"/>
          </p:nvPr>
        </p:nvSpPr>
        <p:spPr/>
        <p:txBody>
          <a:bodyPr/>
          <a:lstStyle/>
          <a:p>
            <a:r>
              <a:rPr lang="en-US" noProof="0"/>
              <a:t>Electricity price statictics in 2023</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3BD18791-ACA8-4729-A56D-AFC97367345A}" type="datetime1">
              <a:rPr lang="fi-FI" noProof="0" smtClean="0"/>
              <a:t>8.1.2024</a:t>
            </a:fld>
            <a:endParaRPr lang="fi-FI" noProof="0"/>
          </a:p>
        </p:txBody>
      </p:sp>
      <p:sp>
        <p:nvSpPr>
          <p:cNvPr id="4" name="Footer Placeholder 3"/>
          <p:cNvSpPr>
            <a:spLocks noGrp="1"/>
          </p:cNvSpPr>
          <p:nvPr>
            <p:ph type="ftr" sz="quarter" idx="11"/>
          </p:nvPr>
        </p:nvSpPr>
        <p:spPr/>
        <p:txBody>
          <a:bodyPr/>
          <a:lstStyle/>
          <a:p>
            <a:r>
              <a:rPr lang="en-US" noProof="0"/>
              <a:t>Electricity price statictics in 2023</a:t>
            </a:r>
            <a:endParaRPr lang="fi-FI" noProof="0"/>
          </a:p>
        </p:txBody>
      </p:sp>
      <p:sp>
        <p:nvSpPr>
          <p:cNvPr id="5" name="Slide Number Placeholder 4"/>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19291-CF6A-4AF8-85EE-483A34D331BA}" type="datetime1">
              <a:rPr lang="fi-FI" noProof="0" smtClean="0"/>
              <a:t>8.1.2024</a:t>
            </a:fld>
            <a:endParaRPr lang="fi-FI" noProof="0"/>
          </a:p>
        </p:txBody>
      </p:sp>
      <p:sp>
        <p:nvSpPr>
          <p:cNvPr id="3" name="Footer Placeholder 2"/>
          <p:cNvSpPr>
            <a:spLocks noGrp="1"/>
          </p:cNvSpPr>
          <p:nvPr>
            <p:ph type="ftr" sz="quarter" idx="11"/>
          </p:nvPr>
        </p:nvSpPr>
        <p:spPr/>
        <p:txBody>
          <a:bodyPr/>
          <a:lstStyle/>
          <a:p>
            <a:r>
              <a:rPr lang="en-US" noProof="0"/>
              <a:t>Electricity price statictics in 2023</a:t>
            </a:r>
            <a:endParaRPr lang="fi-FI" noProof="0"/>
          </a:p>
        </p:txBody>
      </p:sp>
      <p:sp>
        <p:nvSpPr>
          <p:cNvPr id="4" name="Slide Number Placeholder 3"/>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san ylätunniste">
    <p:spTree>
      <p:nvGrpSpPr>
        <p:cNvPr id="1" name=""/>
        <p:cNvGrpSpPr/>
        <p:nvPr/>
      </p:nvGrpSpPr>
      <p:grpSpPr>
        <a:xfrm>
          <a:off x="0" y="0"/>
          <a:ext cx="0" cy="0"/>
          <a:chOff x="0" y="0"/>
          <a:chExt cx="0" cy="0"/>
        </a:xfrm>
      </p:grpSpPr>
      <p:sp>
        <p:nvSpPr>
          <p:cNvPr id="13" name="Picture Placeholder 10"/>
          <p:cNvSpPr>
            <a:spLocks noGrp="1"/>
          </p:cNvSpPr>
          <p:nvPr>
            <p:ph type="pic" sz="quarter" idx="13"/>
          </p:nvPr>
        </p:nvSpPr>
        <p:spPr>
          <a:xfrm>
            <a:off x="156884" y="141288"/>
            <a:ext cx="11887480" cy="6551612"/>
          </a:xfrm>
          <a:solidFill>
            <a:schemeClr val="bg2"/>
          </a:solidFill>
        </p:spPr>
        <p:txBody>
          <a:bodyPr/>
          <a:lstStyle/>
          <a:p>
            <a:r>
              <a:rPr lang="en-US"/>
              <a:t>Click icon to add picture</a:t>
            </a:r>
          </a:p>
        </p:txBody>
      </p:sp>
      <p:sp>
        <p:nvSpPr>
          <p:cNvPr id="2" name="Title 1"/>
          <p:cNvSpPr>
            <a:spLocks noGrp="1"/>
          </p:cNvSpPr>
          <p:nvPr>
            <p:ph type="ctrTitle"/>
          </p:nvPr>
        </p:nvSpPr>
        <p:spPr>
          <a:xfrm>
            <a:off x="1524000" y="2274047"/>
            <a:ext cx="9144000" cy="1829081"/>
          </a:xfrm>
        </p:spPr>
        <p:txBody>
          <a:bodyPr anchor="ctr">
            <a:normAutofit/>
          </a:bodyPr>
          <a:lstStyle>
            <a:lvl1pPr algn="ctr">
              <a:defRPr sz="5400">
                <a:solidFill>
                  <a:schemeClr val="bg1"/>
                </a:solidFill>
              </a:defRPr>
            </a:lvl1pPr>
          </a:lstStyle>
          <a:p>
            <a:r>
              <a:rPr lang="en-US" noProof="0"/>
              <a:t>Click to edit Master title style</a:t>
            </a:r>
            <a:endParaRPr lang="fi-FI" noProof="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636" y="5951123"/>
            <a:ext cx="2137832" cy="4776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picture righ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6237288" y="141288"/>
            <a:ext cx="5807075" cy="6551612"/>
          </a:xfrm>
          <a:solidFill>
            <a:schemeClr val="bg2"/>
          </a:solidFill>
        </p:spPr>
        <p:txBody>
          <a:bodyPr/>
          <a:lstStyle/>
          <a:p>
            <a:r>
              <a:rPr lang="en-US"/>
              <a:t>Click icon to add picture</a:t>
            </a:r>
          </a:p>
        </p:txBody>
      </p:sp>
      <p:sp>
        <p:nvSpPr>
          <p:cNvPr id="2" name="Title 1"/>
          <p:cNvSpPr>
            <a:spLocks noGrp="1"/>
          </p:cNvSpPr>
          <p:nvPr>
            <p:ph type="title"/>
          </p:nvPr>
        </p:nvSpPr>
        <p:spPr>
          <a:xfrm>
            <a:off x="614081" y="365125"/>
            <a:ext cx="5392271" cy="1325563"/>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sz="half" idx="1"/>
          </p:nvPr>
        </p:nvSpPr>
        <p:spPr>
          <a:xfrm>
            <a:off x="615575" y="1825625"/>
            <a:ext cx="539077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lvl1pPr>
              <a:defRPr>
                <a:solidFill>
                  <a:schemeClr val="bg1"/>
                </a:solidFill>
              </a:defRPr>
            </a:lvl1pPr>
          </a:lstStyle>
          <a:p>
            <a:fld id="{9D1B82B7-14BA-4E8F-8FC4-6AEC1B2A59C9}" type="datetime1">
              <a:rPr lang="fi-FI" noProof="0" smtClean="0"/>
              <a:t>8.1.2024</a:t>
            </a:fld>
            <a:endParaRPr lang="fi-FI" noProof="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noProof="0"/>
              <a:t>Electricity price statictics in 2023</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lef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48759" y="141288"/>
            <a:ext cx="5807075" cy="6551612"/>
          </a:xfrm>
          <a:solidFill>
            <a:schemeClr val="bg2"/>
          </a:solidFill>
        </p:spPr>
        <p:txBody>
          <a:bodyPr/>
          <a:lstStyle/>
          <a:p>
            <a:r>
              <a:rPr lang="en-US"/>
              <a:t>Click icon to add picture</a:t>
            </a:r>
          </a:p>
        </p:txBody>
      </p:sp>
      <p:sp>
        <p:nvSpPr>
          <p:cNvPr id="2" name="Title 1"/>
          <p:cNvSpPr>
            <a:spLocks noGrp="1"/>
          </p:cNvSpPr>
          <p:nvPr>
            <p:ph type="title"/>
          </p:nvPr>
        </p:nvSpPr>
        <p:spPr>
          <a:xfrm>
            <a:off x="6188638" y="365125"/>
            <a:ext cx="5392271" cy="1325563"/>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sz="half" idx="1"/>
          </p:nvPr>
        </p:nvSpPr>
        <p:spPr>
          <a:xfrm>
            <a:off x="6190132" y="1825625"/>
            <a:ext cx="5390777"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lvl1pPr>
              <a:defRPr>
                <a:solidFill>
                  <a:schemeClr val="tx1">
                    <a:lumMod val="65000"/>
                    <a:lumOff val="35000"/>
                  </a:schemeClr>
                </a:solidFill>
              </a:defRPr>
            </a:lvl1pPr>
          </a:lstStyle>
          <a:p>
            <a:fld id="{96A4D1AC-5D50-4A37-995F-D47C1D7B1884}" type="datetime1">
              <a:rPr lang="fi-FI" noProof="0" smtClean="0"/>
              <a:t>8.1.2024</a:t>
            </a:fld>
            <a:endParaRPr lang="fi-FI" noProof="0"/>
          </a:p>
        </p:txBody>
      </p:sp>
      <p:sp>
        <p:nvSpPr>
          <p:cNvPr id="6" name="Footer Placeholder 5"/>
          <p:cNvSpPr>
            <a:spLocks noGrp="1"/>
          </p:cNvSpPr>
          <p:nvPr>
            <p:ph type="ftr" sz="quarter" idx="11"/>
          </p:nvPr>
        </p:nvSpPr>
        <p:spPr/>
        <p:txBody>
          <a:bodyPr/>
          <a:lstStyle>
            <a:lvl1pPr>
              <a:defRPr>
                <a:solidFill>
                  <a:schemeClr val="tx1">
                    <a:lumMod val="65000"/>
                    <a:lumOff val="35000"/>
                  </a:schemeClr>
                </a:solidFill>
              </a:defRPr>
            </a:lvl1pPr>
          </a:lstStyle>
          <a:p>
            <a:r>
              <a:rPr lang="en-US" noProof="0"/>
              <a:t>Electricity price statictics in 2023</a:t>
            </a:r>
            <a:endParaRPr lang="fi-FI" noProof="0"/>
          </a:p>
        </p:txBody>
      </p:sp>
      <p:sp>
        <p:nvSpPr>
          <p:cNvPr id="7" name="Slide Number Placeholder 6"/>
          <p:cNvSpPr>
            <a:spLocks noGrp="1"/>
          </p:cNvSpPr>
          <p:nvPr>
            <p:ph type="sldNum" sz="quarter" idx="12"/>
          </p:nvPr>
        </p:nvSpPr>
        <p:spPr/>
        <p:txBody>
          <a:bodyPr/>
          <a:lstStyle/>
          <a:p>
            <a:fld id="{D5CDC59A-8C4B-3741-8921-09D2C8EE8BFB}"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7" y="6405771"/>
            <a:ext cx="1490123" cy="18207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icture top">
    <p:spTree>
      <p:nvGrpSpPr>
        <p:cNvPr id="1" name=""/>
        <p:cNvGrpSpPr/>
        <p:nvPr/>
      </p:nvGrpSpPr>
      <p:grpSpPr>
        <a:xfrm>
          <a:off x="0" y="0"/>
          <a:ext cx="0" cy="0"/>
          <a:chOff x="0" y="0"/>
          <a:chExt cx="0" cy="0"/>
        </a:xfrm>
      </p:grpSpPr>
      <p:sp>
        <p:nvSpPr>
          <p:cNvPr id="7" name="Picture Placeholder 10"/>
          <p:cNvSpPr>
            <a:spLocks noGrp="1"/>
          </p:cNvSpPr>
          <p:nvPr>
            <p:ph type="pic" sz="quarter" idx="14"/>
          </p:nvPr>
        </p:nvSpPr>
        <p:spPr>
          <a:xfrm>
            <a:off x="148759" y="141287"/>
            <a:ext cx="11895604" cy="3169179"/>
          </a:xfrm>
          <a:solidFill>
            <a:schemeClr val="bg2"/>
          </a:solidFill>
        </p:spPr>
        <p:txBody>
          <a:bodyPr/>
          <a:lstStyle/>
          <a:p>
            <a:r>
              <a:rPr lang="en-US"/>
              <a:t>Click icon to add picture</a:t>
            </a:r>
          </a:p>
        </p:txBody>
      </p:sp>
      <p:sp>
        <p:nvSpPr>
          <p:cNvPr id="2" name="Title 1"/>
          <p:cNvSpPr>
            <a:spLocks noGrp="1"/>
          </p:cNvSpPr>
          <p:nvPr>
            <p:ph type="title"/>
          </p:nvPr>
        </p:nvSpPr>
        <p:spPr>
          <a:xfrm>
            <a:off x="614081" y="3413620"/>
            <a:ext cx="9478683" cy="830169"/>
          </a:xfrm>
        </p:spPr>
        <p:txBody>
          <a:bodyPr/>
          <a:lstStyle>
            <a:lvl1pPr>
              <a:defRPr>
                <a:solidFill>
                  <a:schemeClr val="tx2"/>
                </a:solidFill>
              </a:defRPr>
            </a:lvl1pPr>
          </a:lstStyle>
          <a:p>
            <a:r>
              <a:rPr lang="en-US" noProof="0"/>
              <a:t>Click to edit Master title style</a:t>
            </a:r>
            <a:endParaRPr lang="fi-FI" noProof="0"/>
          </a:p>
        </p:txBody>
      </p:sp>
      <p:sp>
        <p:nvSpPr>
          <p:cNvPr id="3" name="Content Placeholder 2"/>
          <p:cNvSpPr>
            <a:spLocks noGrp="1"/>
          </p:cNvSpPr>
          <p:nvPr>
            <p:ph idx="1"/>
          </p:nvPr>
        </p:nvSpPr>
        <p:spPr>
          <a:xfrm>
            <a:off x="614081" y="4258730"/>
            <a:ext cx="9478683" cy="20389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9EA0254D-82D7-4D1A-8509-A28A74E050E8}" type="datetime1">
              <a:rPr lang="fi-FI" noProof="0" smtClean="0"/>
              <a:t>8.1.2024</a:t>
            </a:fld>
            <a:endParaRPr lang="fi-FI" noProof="0"/>
          </a:p>
        </p:txBody>
      </p:sp>
      <p:sp>
        <p:nvSpPr>
          <p:cNvPr id="5" name="Footer Placeholder 4"/>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p:cNvSpPr>
            <a:spLocks noGrp="1"/>
          </p:cNvSpPr>
          <p:nvPr>
            <p:ph type="sldNum" sz="quarter" idx="12"/>
          </p:nvPr>
        </p:nvSpPr>
        <p:spPr/>
        <p:txBody>
          <a:bodyPr/>
          <a:lstStyle/>
          <a:p>
            <a:fld id="{D5CDC59A-8C4B-3741-8921-09D2C8EE8B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9" name="TextBox 8"/>
          <p:cNvSpPr txBox="1"/>
          <p:nvPr/>
        </p:nvSpPr>
        <p:spPr>
          <a:xfrm>
            <a:off x="1532074" y="2407444"/>
            <a:ext cx="9137945" cy="878681"/>
          </a:xfrm>
          <a:prstGeom prst="rect">
            <a:avLst/>
          </a:prstGeom>
          <a:noFill/>
        </p:spPr>
        <p:txBody>
          <a:bodyPr wrap="square" rtlCol="0">
            <a:noAutofit/>
          </a:bodyPr>
          <a:lstStyle/>
          <a:p>
            <a:pPr algn="ctr"/>
            <a:r>
              <a:rPr lang="en-US" sz="4800">
                <a:solidFill>
                  <a:schemeClr val="bg1"/>
                </a:solidFill>
              </a:rPr>
              <a:t>Suomi on </a:t>
            </a:r>
            <a:r>
              <a:rPr lang="en-US" sz="4800" err="1">
                <a:solidFill>
                  <a:schemeClr val="bg1"/>
                </a:solidFill>
              </a:rPr>
              <a:t>energia-alan</a:t>
            </a:r>
            <a:r>
              <a:rPr lang="en-US" sz="4800">
                <a:solidFill>
                  <a:schemeClr val="bg1"/>
                </a:solidFill>
              </a:rPr>
              <a:t> </a:t>
            </a:r>
            <a:r>
              <a:rPr lang="en-US" sz="4800" err="1">
                <a:solidFill>
                  <a:schemeClr val="bg1"/>
                </a:solidFill>
              </a:rPr>
              <a:t>edelläkävijä</a:t>
            </a:r>
            <a:endParaRPr lang="en-US" sz="4800">
              <a:solidFill>
                <a:schemeClr val="bg1"/>
              </a:solidFill>
            </a:endParaRPr>
          </a:p>
        </p:txBody>
      </p:sp>
      <p:sp>
        <p:nvSpPr>
          <p:cNvPr id="7" name="Rectangle 6"/>
          <p:cNvSpPr/>
          <p:nvPr userDrawn="1"/>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
        <p:nvSpPr>
          <p:cNvPr id="11" name="TextBox 10"/>
          <p:cNvSpPr txBox="1"/>
          <p:nvPr userDrawn="1"/>
        </p:nvSpPr>
        <p:spPr>
          <a:xfrm>
            <a:off x="1532074" y="2407444"/>
            <a:ext cx="9137945" cy="878681"/>
          </a:xfrm>
          <a:prstGeom prst="rect">
            <a:avLst/>
          </a:prstGeom>
          <a:noFill/>
        </p:spPr>
        <p:txBody>
          <a:bodyPr wrap="square" rtlCol="0">
            <a:noAutofit/>
          </a:bodyPr>
          <a:lstStyle/>
          <a:p>
            <a:pPr algn="ctr"/>
            <a:r>
              <a:rPr lang="fi-FI" sz="4800" noProof="0">
                <a:solidFill>
                  <a:schemeClr val="bg1"/>
                </a:solidFill>
              </a:rPr>
              <a:t>Suomi on energia-alan edelläkävijä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woosh_1.png"/>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1"/>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8" name="Straight Connector 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alphaModFix amt="50000"/>
            <a:extLst>
              <a:ext uri="{28A0092B-C50C-407E-A947-70E740481C1C}">
                <a14:useLocalDpi xmlns:a14="http://schemas.microsoft.com/office/drawing/2010/main" val="0"/>
              </a:ext>
            </a:extLst>
          </a:blip>
          <a:srcRect t="120" b="2"/>
          <a:stretch/>
        </p:blipFill>
        <p:spPr>
          <a:xfrm>
            <a:off x="156883" y="143123"/>
            <a:ext cx="11899392" cy="5823760"/>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cxnSp>
        <p:nvCxnSpPr>
          <p:cNvPr id="25" name="Straight Connector 24"/>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pic>
        <p:nvPicPr>
          <p:cNvPr id="13" name="Picture 12"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6" name="Picture 15"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5" name="Picture 14"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9" name="Straight Connector 18"/>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_7">
    <p:spTree>
      <p:nvGrpSpPr>
        <p:cNvPr id="1" name=""/>
        <p:cNvGrpSpPr/>
        <p:nvPr/>
      </p:nvGrpSpPr>
      <p:grpSpPr>
        <a:xfrm>
          <a:off x="0" y="0"/>
          <a:ext cx="0" cy="0"/>
          <a:chOff x="0" y="0"/>
          <a:chExt cx="0" cy="0"/>
        </a:xfrm>
      </p:grpSpPr>
      <p:sp>
        <p:nvSpPr>
          <p:cNvPr id="23" name="Rectangle 22"/>
          <p:cNvSpPr/>
          <p:nvPr userDrawn="1"/>
        </p:nvSpPr>
        <p:spPr>
          <a:xfrm>
            <a:off x="156883" y="141298"/>
            <a:ext cx="11887200" cy="58192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3" name="Picture 12"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_8">
    <p:spTree>
      <p:nvGrpSpPr>
        <p:cNvPr id="1" name=""/>
        <p:cNvGrpSpPr/>
        <p:nvPr/>
      </p:nvGrpSpPr>
      <p:grpSpPr>
        <a:xfrm>
          <a:off x="0" y="0"/>
          <a:ext cx="0" cy="0"/>
          <a:chOff x="0" y="0"/>
          <a:chExt cx="0" cy="0"/>
        </a:xfrm>
      </p:grpSpPr>
      <p:sp>
        <p:nvSpPr>
          <p:cNvPr id="23" name="Rectangle 22"/>
          <p:cNvSpPr/>
          <p:nvPr/>
        </p:nvSpPr>
        <p:spPr>
          <a:xfrm>
            <a:off x="156883" y="141298"/>
            <a:ext cx="11887200" cy="58192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02" y="142240"/>
            <a:ext cx="11890248" cy="5818632"/>
          </a:xfrm>
          <a:prstGeom prst="rect">
            <a:avLst/>
          </a:prstGeom>
        </p:spPr>
      </p:pic>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ET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8" name="Straight Connector 17"/>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T_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_picture_background">
    <p:spTree>
      <p:nvGrpSpPr>
        <p:cNvPr id="1" name=""/>
        <p:cNvGrpSpPr/>
        <p:nvPr/>
      </p:nvGrpSpPr>
      <p:grpSpPr>
        <a:xfrm>
          <a:off x="0" y="0"/>
          <a:ext cx="0" cy="0"/>
          <a:chOff x="0" y="0"/>
          <a:chExt cx="0" cy="0"/>
        </a:xfrm>
      </p:grpSpPr>
      <p:sp>
        <p:nvSpPr>
          <p:cNvPr id="8" name="Picture Placeholder 10"/>
          <p:cNvSpPr>
            <a:spLocks noGrp="1"/>
          </p:cNvSpPr>
          <p:nvPr>
            <p:ph type="pic" sz="quarter" idx="13"/>
          </p:nvPr>
        </p:nvSpPr>
        <p:spPr>
          <a:xfrm>
            <a:off x="156884" y="141288"/>
            <a:ext cx="11887480" cy="5830142"/>
          </a:xfrm>
          <a:solidFill>
            <a:schemeClr val="bg2"/>
          </a:solidFill>
        </p:spPr>
        <p:txBody>
          <a:bodyPr/>
          <a:lstStyle/>
          <a:p>
            <a:r>
              <a:rPr lang="en-US"/>
              <a:t>Click icon to add picture</a:t>
            </a:r>
          </a:p>
        </p:txBody>
      </p:sp>
      <p:sp>
        <p:nvSpPr>
          <p:cNvPr id="2" name="Title 1"/>
          <p:cNvSpPr>
            <a:spLocks noGrp="1"/>
          </p:cNvSpPr>
          <p:nvPr>
            <p:ph type="ctrTitle"/>
          </p:nvPr>
        </p:nvSpPr>
        <p:spPr>
          <a:xfrm>
            <a:off x="1524000" y="1486647"/>
            <a:ext cx="9144000" cy="1829081"/>
          </a:xfrm>
        </p:spPr>
        <p:txBody>
          <a:bodyPr anchor="b">
            <a:normAutofit/>
          </a:bodyPr>
          <a:lstStyle>
            <a:lvl1pPr algn="ctr">
              <a:defRPr sz="5400">
                <a:solidFill>
                  <a:schemeClr val="bg1"/>
                </a:solidFill>
              </a:defRPr>
            </a:lvl1pPr>
          </a:lstStyle>
          <a:p>
            <a:r>
              <a:rPr lang="en-US" noProof="0"/>
              <a:t>Click to edit Master title style</a:t>
            </a:r>
            <a:endParaRPr lang="fi-FI" noProof="0"/>
          </a:p>
        </p:txBody>
      </p:sp>
      <p:sp>
        <p:nvSpPr>
          <p:cNvPr id="3" name="Subtitle 2"/>
          <p:cNvSpPr>
            <a:spLocks noGrp="1"/>
          </p:cNvSpPr>
          <p:nvPr>
            <p:ph type="subTitle" idx="1"/>
          </p:nvPr>
        </p:nvSpPr>
        <p:spPr>
          <a:xfrm>
            <a:off x="1524000" y="3848572"/>
            <a:ext cx="9144000" cy="745840"/>
          </a:xfrm>
        </p:spPr>
        <p:txBody>
          <a:bodyPr>
            <a:normAutofit/>
          </a:bodyPr>
          <a:lstStyle>
            <a:lvl1pPr marL="0" indent="0" algn="ctr">
              <a:buNone/>
              <a:defRPr sz="28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pic>
        <p:nvPicPr>
          <p:cNvPr id="10" name="Picture 9" descr="ET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11" name="Straight Connector 10"/>
          <p:cNvCxnSpPr/>
          <p:nvPr/>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7" name="Picture 6" descr="ET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211" y="6121400"/>
            <a:ext cx="2506997" cy="560073"/>
          </a:xfrm>
          <a:prstGeom prst="rect">
            <a:avLst/>
          </a:prstGeom>
        </p:spPr>
      </p:pic>
      <p:cxnSp>
        <p:nvCxnSpPr>
          <p:cNvPr id="9" name="Straight Connector 8"/>
          <p:cNvCxnSpPr/>
          <p:nvPr userDrawn="1"/>
        </p:nvCxnSpPr>
        <p:spPr>
          <a:xfrm>
            <a:off x="3916411" y="3535953"/>
            <a:ext cx="4320000"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81" y="365125"/>
            <a:ext cx="9478683" cy="1325563"/>
          </a:xfrm>
          <a:prstGeom prst="rect">
            <a:avLst/>
          </a:prstGeom>
        </p:spPr>
        <p:txBody>
          <a:bodyPr vert="horz" lIns="91440" tIns="45720" rIns="91440" bIns="45720" rtlCol="0" anchor="ctr">
            <a:normAutofit/>
          </a:bodyPr>
          <a:lstStyle/>
          <a:p>
            <a:r>
              <a:rPr lang="fi-FI" noProof="0"/>
              <a:t>Muokkaa ots. perustyyl. napsautt.</a:t>
            </a:r>
          </a:p>
        </p:txBody>
      </p:sp>
      <p:sp>
        <p:nvSpPr>
          <p:cNvPr id="3" name="Text Placeholder 2"/>
          <p:cNvSpPr>
            <a:spLocks noGrp="1"/>
          </p:cNvSpPr>
          <p:nvPr>
            <p:ph type="body" idx="1"/>
          </p:nvPr>
        </p:nvSpPr>
        <p:spPr>
          <a:xfrm>
            <a:off x="614081" y="1825625"/>
            <a:ext cx="9478683" cy="4351338"/>
          </a:xfrm>
          <a:prstGeom prst="rect">
            <a:avLst/>
          </a:prstGeom>
        </p:spPr>
        <p:txBody>
          <a:bodyPr vert="horz" lIns="91440" tIns="45720" rIns="91440" bIns="45720" rtlCol="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p:cNvSpPr>
            <a:spLocks noGrp="1"/>
          </p:cNvSpPr>
          <p:nvPr>
            <p:ph type="dt" sz="half" idx="2"/>
          </p:nvPr>
        </p:nvSpPr>
        <p:spPr>
          <a:xfrm>
            <a:off x="10588815" y="6356350"/>
            <a:ext cx="1014507"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BFBA888-FA74-4958-A498-52A7AA1DFF8A}" type="datetime1">
              <a:rPr lang="fi-FI" noProof="0" smtClean="0"/>
              <a:t>8.1.2024</a:t>
            </a:fld>
            <a:endParaRPr lang="fi-FI" noProof="0"/>
          </a:p>
        </p:txBody>
      </p:sp>
      <p:sp>
        <p:nvSpPr>
          <p:cNvPr id="5" name="Footer Placeholder 4"/>
          <p:cNvSpPr>
            <a:spLocks noGrp="1"/>
          </p:cNvSpPr>
          <p:nvPr>
            <p:ph type="ftr" sz="quarter" idx="3"/>
          </p:nvPr>
        </p:nvSpPr>
        <p:spPr>
          <a:xfrm>
            <a:off x="6775824" y="6356350"/>
            <a:ext cx="3812992" cy="246581"/>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noProof="0"/>
              <a:t>Electricity price statictics in 2023</a:t>
            </a:r>
            <a:endParaRPr lang="fi-FI" noProof="0"/>
          </a:p>
        </p:txBody>
      </p:sp>
      <p:sp>
        <p:nvSpPr>
          <p:cNvPr id="6" name="Slide Number Placeholder 5"/>
          <p:cNvSpPr>
            <a:spLocks noGrp="1"/>
          </p:cNvSpPr>
          <p:nvPr>
            <p:ph type="sldNum" sz="quarter" idx="4"/>
          </p:nvPr>
        </p:nvSpPr>
        <p:spPr>
          <a:xfrm>
            <a:off x="5819589" y="6356350"/>
            <a:ext cx="545354" cy="246581"/>
          </a:xfrm>
          <a:prstGeom prst="rect">
            <a:avLst/>
          </a:prstGeom>
        </p:spPr>
        <p:txBody>
          <a:bodyPr vert="horz" lIns="91440" tIns="45720" rIns="91440" bIns="45720" rtlCol="0" anchor="ctr"/>
          <a:lstStyle>
            <a:lvl1pPr algn="ctr">
              <a:defRPr sz="1000" b="1">
                <a:solidFill>
                  <a:srgbClr val="595959"/>
                </a:solidFill>
              </a:defRPr>
            </a:lvl1pPr>
          </a:lstStyle>
          <a:p>
            <a:fld id="{D5CDC59A-8C4B-3741-8921-09D2C8EE8BFB}" type="slidenum">
              <a:rPr lang="en-US" smtClean="0"/>
              <a:pPr/>
              <a:t>‹#›</a:t>
            </a:fld>
            <a:endParaRPr lang="en-US"/>
          </a:p>
        </p:txBody>
      </p:sp>
      <p:pic>
        <p:nvPicPr>
          <p:cNvPr id="15" name="Picture 14" descr="ET_vesileima.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pic>
        <p:nvPicPr>
          <p:cNvPr id="8" name="Picture 7" descr="ET_vesileima.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1202" y="6405771"/>
            <a:ext cx="1490134" cy="182073"/>
          </a:xfrm>
          <a:prstGeom prst="rect">
            <a:avLst/>
          </a:prstGeom>
        </p:spPr>
      </p:pic>
    </p:spTree>
    <p:extLst>
      <p:ext uri="{BB962C8B-B14F-4D97-AF65-F5344CB8AC3E}">
        <p14:creationId xmlns:p14="http://schemas.microsoft.com/office/powerpoint/2010/main" val="17240930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lumMod val="75000"/>
          </a:schemeClr>
        </a:buClr>
        <a:buFont typeface="Arial"/>
        <a:buChar char="•"/>
        <a:defRPr sz="1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3">
            <a:lumMod val="50000"/>
          </a:schemeClr>
        </a:buClr>
        <a:buFont typeface="Lucida Grande"/>
        <a:buChar char="–"/>
        <a:defRPr sz="16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a:t>Electricity price statistics in 2023</a:t>
            </a:r>
          </a:p>
        </p:txBody>
      </p:sp>
      <p:sp>
        <p:nvSpPr>
          <p:cNvPr id="9" name="Subtitle 8"/>
          <p:cNvSpPr>
            <a:spLocks noGrp="1"/>
          </p:cNvSpPr>
          <p:nvPr>
            <p:ph type="subTitle" idx="1"/>
          </p:nvPr>
        </p:nvSpPr>
        <p:spPr/>
        <p:txBody>
          <a:bodyPr/>
          <a:lstStyle/>
          <a:p>
            <a:r>
              <a:rPr lang="en-US"/>
              <a:t>Finnish Energy 4.1.2024</a:t>
            </a:r>
          </a:p>
        </p:txBody>
      </p:sp>
    </p:spTree>
    <p:extLst>
      <p:ext uri="{BB962C8B-B14F-4D97-AF65-F5344CB8AC3E}">
        <p14:creationId xmlns:p14="http://schemas.microsoft.com/office/powerpoint/2010/main" val="50880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FB7A-35BC-25A7-384D-4E1B9C3692F3}"/>
              </a:ext>
            </a:extLst>
          </p:cNvPr>
          <p:cNvSpPr>
            <a:spLocks noGrp="1"/>
          </p:cNvSpPr>
          <p:nvPr>
            <p:ph type="title"/>
          </p:nvPr>
        </p:nvSpPr>
        <p:spPr/>
        <p:txBody>
          <a:bodyPr/>
          <a:lstStyle/>
          <a:p>
            <a:r>
              <a:rPr lang="en-US"/>
              <a:t>Hydro reservoir balance in the Nordics</a:t>
            </a:r>
            <a:endParaRPr lang="fi-FI"/>
          </a:p>
        </p:txBody>
      </p:sp>
      <p:sp>
        <p:nvSpPr>
          <p:cNvPr id="4" name="Date Placeholder 3">
            <a:extLst>
              <a:ext uri="{FF2B5EF4-FFF2-40B4-BE49-F238E27FC236}">
                <a16:creationId xmlns:a16="http://schemas.microsoft.com/office/drawing/2014/main" id="{F4384756-CBA9-80D7-0A18-7AE49A4B4F42}"/>
              </a:ext>
            </a:extLst>
          </p:cNvPr>
          <p:cNvSpPr>
            <a:spLocks noGrp="1"/>
          </p:cNvSpPr>
          <p:nvPr>
            <p:ph type="dt" sz="half" idx="10"/>
          </p:nvPr>
        </p:nvSpPr>
        <p:spPr/>
        <p:txBody>
          <a:bodyPr/>
          <a:lstStyle/>
          <a:p>
            <a:fld id="{7639740A-E972-4E74-91C0-5560F423AC22}" type="datetime1">
              <a:rPr lang="fi-FI" noProof="0" smtClean="0"/>
              <a:t>8.1.2024</a:t>
            </a:fld>
            <a:endParaRPr lang="fi-FI" noProof="0"/>
          </a:p>
        </p:txBody>
      </p:sp>
      <p:sp>
        <p:nvSpPr>
          <p:cNvPr id="5" name="Footer Placeholder 4">
            <a:extLst>
              <a:ext uri="{FF2B5EF4-FFF2-40B4-BE49-F238E27FC236}">
                <a16:creationId xmlns:a16="http://schemas.microsoft.com/office/drawing/2014/main" id="{7D884B50-6661-00FB-E57E-D00D720C1490}"/>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4B4CB5F6-5800-5237-3028-7EDB00B96713}"/>
              </a:ext>
            </a:extLst>
          </p:cNvPr>
          <p:cNvSpPr>
            <a:spLocks noGrp="1"/>
          </p:cNvSpPr>
          <p:nvPr>
            <p:ph type="sldNum" sz="quarter" idx="12"/>
          </p:nvPr>
        </p:nvSpPr>
        <p:spPr/>
        <p:txBody>
          <a:bodyPr/>
          <a:lstStyle/>
          <a:p>
            <a:fld id="{D5CDC59A-8C4B-3741-8921-09D2C8EE8BFB}" type="slidenum">
              <a:rPr lang="en-US" smtClean="0"/>
              <a:t>10</a:t>
            </a:fld>
            <a:endParaRPr lang="en-US"/>
          </a:p>
        </p:txBody>
      </p:sp>
      <p:graphicFrame>
        <p:nvGraphicFramePr>
          <p:cNvPr id="9" name="Content Placeholder 8">
            <a:extLst>
              <a:ext uri="{FF2B5EF4-FFF2-40B4-BE49-F238E27FC236}">
                <a16:creationId xmlns:a16="http://schemas.microsoft.com/office/drawing/2014/main" id="{108AC744-2D37-4360-B13B-67F8C85837CE}"/>
              </a:ext>
            </a:extLst>
          </p:cNvPr>
          <p:cNvGraphicFramePr>
            <a:graphicFrameLocks noGrp="1"/>
          </p:cNvGraphicFramePr>
          <p:nvPr>
            <p:ph idx="1"/>
            <p:extLst>
              <p:ext uri="{D42A27DB-BD31-4B8C-83A1-F6EECF244321}">
                <p14:modId xmlns:p14="http://schemas.microsoft.com/office/powerpoint/2010/main" val="1001909002"/>
              </p:ext>
            </p:extLst>
          </p:nvPr>
        </p:nvGraphicFramePr>
        <p:xfrm>
          <a:off x="614363"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4544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0E92116-154E-9D16-789F-ADD8AE278FFD}"/>
              </a:ext>
            </a:extLst>
          </p:cNvPr>
          <p:cNvSpPr>
            <a:spLocks noGrp="1"/>
          </p:cNvSpPr>
          <p:nvPr>
            <p:ph type="title"/>
          </p:nvPr>
        </p:nvSpPr>
        <p:spPr/>
        <p:txBody>
          <a:bodyPr/>
          <a:lstStyle/>
          <a:p>
            <a:r>
              <a:rPr lang="fi-FI" err="1"/>
              <a:t>The</a:t>
            </a:r>
            <a:r>
              <a:rPr lang="fi-FI"/>
              <a:t> </a:t>
            </a:r>
            <a:r>
              <a:rPr lang="fi-FI" err="1"/>
              <a:t>development</a:t>
            </a:r>
            <a:r>
              <a:rPr lang="fi-FI"/>
              <a:t> of </a:t>
            </a:r>
            <a:r>
              <a:rPr lang="fi-FI" err="1"/>
              <a:t>the</a:t>
            </a:r>
            <a:r>
              <a:rPr lang="fi-FI"/>
              <a:t> </a:t>
            </a:r>
            <a:r>
              <a:rPr lang="fi-FI" err="1"/>
              <a:t>nominal</a:t>
            </a:r>
            <a:r>
              <a:rPr lang="fi-FI"/>
              <a:t> </a:t>
            </a:r>
            <a:r>
              <a:rPr lang="fi-FI" err="1"/>
              <a:t>wholesale</a:t>
            </a:r>
            <a:r>
              <a:rPr lang="fi-FI"/>
              <a:t> </a:t>
            </a:r>
            <a:r>
              <a:rPr lang="fi-FI" err="1"/>
              <a:t>electricity</a:t>
            </a:r>
            <a:r>
              <a:rPr lang="fi-FI"/>
              <a:t> </a:t>
            </a:r>
            <a:r>
              <a:rPr lang="fi-FI" err="1"/>
              <a:t>price</a:t>
            </a:r>
            <a:endParaRPr lang="fi-FI"/>
          </a:p>
        </p:txBody>
      </p:sp>
      <p:sp>
        <p:nvSpPr>
          <p:cNvPr id="4" name="Date Placeholder 3">
            <a:extLst>
              <a:ext uri="{FF2B5EF4-FFF2-40B4-BE49-F238E27FC236}">
                <a16:creationId xmlns:a16="http://schemas.microsoft.com/office/drawing/2014/main" id="{5E953136-AC7A-760D-3556-86AAD4C17D32}"/>
              </a:ext>
            </a:extLst>
          </p:cNvPr>
          <p:cNvSpPr>
            <a:spLocks noGrp="1"/>
          </p:cNvSpPr>
          <p:nvPr>
            <p:ph type="dt" sz="half" idx="10"/>
          </p:nvPr>
        </p:nvSpPr>
        <p:spPr/>
        <p:txBody>
          <a:bodyPr/>
          <a:lstStyle/>
          <a:p>
            <a:fld id="{5F122495-8BBD-4A54-A293-36FAD60A84C9}" type="datetime1">
              <a:rPr lang="fi-FI" noProof="0" smtClean="0"/>
              <a:t>8.1.2024</a:t>
            </a:fld>
            <a:endParaRPr lang="fi-FI" noProof="0"/>
          </a:p>
        </p:txBody>
      </p:sp>
      <p:sp>
        <p:nvSpPr>
          <p:cNvPr id="5" name="Footer Placeholder 4">
            <a:extLst>
              <a:ext uri="{FF2B5EF4-FFF2-40B4-BE49-F238E27FC236}">
                <a16:creationId xmlns:a16="http://schemas.microsoft.com/office/drawing/2014/main" id="{E27768CA-D052-050A-123C-FE6E9A6E3632}"/>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7F29CCE6-C40D-8C4D-4ED9-3BB004F26EA5}"/>
              </a:ext>
            </a:extLst>
          </p:cNvPr>
          <p:cNvSpPr>
            <a:spLocks noGrp="1"/>
          </p:cNvSpPr>
          <p:nvPr>
            <p:ph type="sldNum" sz="quarter" idx="12"/>
          </p:nvPr>
        </p:nvSpPr>
        <p:spPr/>
        <p:txBody>
          <a:bodyPr/>
          <a:lstStyle/>
          <a:p>
            <a:fld id="{D5CDC59A-8C4B-3741-8921-09D2C8EE8BFB}" type="slidenum">
              <a:rPr lang="en-US" smtClean="0"/>
              <a:t>11</a:t>
            </a:fld>
            <a:endParaRPr lang="en-US"/>
          </a:p>
        </p:txBody>
      </p:sp>
      <p:graphicFrame>
        <p:nvGraphicFramePr>
          <p:cNvPr id="7" name="Content Placeholder 6">
            <a:extLst>
              <a:ext uri="{FF2B5EF4-FFF2-40B4-BE49-F238E27FC236}">
                <a16:creationId xmlns:a16="http://schemas.microsoft.com/office/drawing/2014/main" id="{D0F8D51B-5903-4A86-BF0E-C35EF8CC8970}"/>
              </a:ext>
            </a:extLst>
          </p:cNvPr>
          <p:cNvGraphicFramePr>
            <a:graphicFrameLocks noGrp="1"/>
          </p:cNvGraphicFramePr>
          <p:nvPr>
            <p:ph idx="1"/>
          </p:nvPr>
        </p:nvGraphicFramePr>
        <p:xfrm>
          <a:off x="614363"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514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0C4AEB-2698-7606-D26F-0537E3DAE86C}"/>
              </a:ext>
            </a:extLst>
          </p:cNvPr>
          <p:cNvSpPr>
            <a:spLocks noGrp="1"/>
          </p:cNvSpPr>
          <p:nvPr>
            <p:ph type="title"/>
          </p:nvPr>
        </p:nvSpPr>
        <p:spPr/>
        <p:txBody>
          <a:bodyPr/>
          <a:lstStyle/>
          <a:p>
            <a:r>
              <a:rPr lang="fi-FI" err="1"/>
              <a:t>Weekly</a:t>
            </a:r>
            <a:r>
              <a:rPr lang="fi-FI"/>
              <a:t> </a:t>
            </a:r>
            <a:r>
              <a:rPr lang="fi-FI" err="1"/>
              <a:t>prices</a:t>
            </a:r>
            <a:r>
              <a:rPr lang="fi-FI"/>
              <a:t> of </a:t>
            </a:r>
            <a:r>
              <a:rPr lang="fi-FI" err="1"/>
              <a:t>electricity</a:t>
            </a:r>
            <a:r>
              <a:rPr lang="fi-FI"/>
              <a:t> in 2021 to 2023</a:t>
            </a:r>
          </a:p>
        </p:txBody>
      </p:sp>
      <p:sp>
        <p:nvSpPr>
          <p:cNvPr id="4" name="Date Placeholder 3">
            <a:extLst>
              <a:ext uri="{FF2B5EF4-FFF2-40B4-BE49-F238E27FC236}">
                <a16:creationId xmlns:a16="http://schemas.microsoft.com/office/drawing/2014/main" id="{AF0E67A1-94B0-77A5-F6CA-7A4A45BE1685}"/>
              </a:ext>
            </a:extLst>
          </p:cNvPr>
          <p:cNvSpPr>
            <a:spLocks noGrp="1"/>
          </p:cNvSpPr>
          <p:nvPr>
            <p:ph type="dt" sz="half" idx="10"/>
          </p:nvPr>
        </p:nvSpPr>
        <p:spPr/>
        <p:txBody>
          <a:bodyPr/>
          <a:lstStyle/>
          <a:p>
            <a:fld id="{C363E5C5-9A58-42A1-8B33-F08A5152F8E9}" type="datetime1">
              <a:rPr lang="fi-FI" noProof="0" smtClean="0"/>
              <a:t>8.1.2024</a:t>
            </a:fld>
            <a:endParaRPr lang="fi-FI" noProof="0"/>
          </a:p>
        </p:txBody>
      </p:sp>
      <p:sp>
        <p:nvSpPr>
          <p:cNvPr id="5" name="Footer Placeholder 4">
            <a:extLst>
              <a:ext uri="{FF2B5EF4-FFF2-40B4-BE49-F238E27FC236}">
                <a16:creationId xmlns:a16="http://schemas.microsoft.com/office/drawing/2014/main" id="{4DE7E862-476C-5C88-F61A-7634BBC4DFCD}"/>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537C2166-047B-10EB-B57A-00E4D34BC806}"/>
              </a:ext>
            </a:extLst>
          </p:cNvPr>
          <p:cNvSpPr>
            <a:spLocks noGrp="1"/>
          </p:cNvSpPr>
          <p:nvPr>
            <p:ph type="sldNum" sz="quarter" idx="12"/>
          </p:nvPr>
        </p:nvSpPr>
        <p:spPr/>
        <p:txBody>
          <a:bodyPr/>
          <a:lstStyle/>
          <a:p>
            <a:fld id="{D5CDC59A-8C4B-3741-8921-09D2C8EE8BFB}" type="slidenum">
              <a:rPr lang="en-US" smtClean="0"/>
              <a:t>12</a:t>
            </a:fld>
            <a:endParaRPr lang="en-US"/>
          </a:p>
        </p:txBody>
      </p:sp>
      <p:graphicFrame>
        <p:nvGraphicFramePr>
          <p:cNvPr id="9" name="Content Placeholder 8">
            <a:extLst>
              <a:ext uri="{FF2B5EF4-FFF2-40B4-BE49-F238E27FC236}">
                <a16:creationId xmlns:a16="http://schemas.microsoft.com/office/drawing/2014/main" id="{03E87AD6-36BE-42DC-A457-1EDB966000B8}"/>
              </a:ext>
            </a:extLst>
          </p:cNvPr>
          <p:cNvGraphicFramePr>
            <a:graphicFrameLocks noGrp="1"/>
          </p:cNvGraphicFramePr>
          <p:nvPr>
            <p:ph idx="1"/>
            <p:extLst>
              <p:ext uri="{D42A27DB-BD31-4B8C-83A1-F6EECF244321}">
                <p14:modId xmlns:p14="http://schemas.microsoft.com/office/powerpoint/2010/main" val="2928754695"/>
              </p:ext>
            </p:extLst>
          </p:nvPr>
        </p:nvGraphicFramePr>
        <p:xfrm>
          <a:off x="1352785" y="1847850"/>
          <a:ext cx="94789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973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D91C66E-917B-DE1C-691A-C573608F263E}"/>
              </a:ext>
            </a:extLst>
          </p:cNvPr>
          <p:cNvSpPr>
            <a:spLocks noGrp="1"/>
          </p:cNvSpPr>
          <p:nvPr>
            <p:ph type="title"/>
          </p:nvPr>
        </p:nvSpPr>
        <p:spPr/>
        <p:txBody>
          <a:bodyPr/>
          <a:lstStyle/>
          <a:p>
            <a:r>
              <a:rPr lang="fi-FI" err="1"/>
              <a:t>The</a:t>
            </a:r>
            <a:r>
              <a:rPr lang="fi-FI"/>
              <a:t> </a:t>
            </a:r>
            <a:r>
              <a:rPr lang="fi-FI" err="1"/>
              <a:t>amount</a:t>
            </a:r>
            <a:r>
              <a:rPr lang="fi-FI"/>
              <a:t> of </a:t>
            </a:r>
            <a:r>
              <a:rPr lang="fi-FI" err="1"/>
              <a:t>hours</a:t>
            </a:r>
            <a:r>
              <a:rPr lang="fi-FI"/>
              <a:t> </a:t>
            </a:r>
            <a:r>
              <a:rPr lang="fi-FI" err="1"/>
              <a:t>with</a:t>
            </a:r>
            <a:r>
              <a:rPr lang="fi-FI"/>
              <a:t> </a:t>
            </a:r>
            <a:r>
              <a:rPr lang="fi-FI" err="1"/>
              <a:t>negative</a:t>
            </a:r>
            <a:r>
              <a:rPr lang="fi-FI"/>
              <a:t> </a:t>
            </a:r>
            <a:r>
              <a:rPr lang="fi-FI" err="1"/>
              <a:t>price</a:t>
            </a:r>
            <a:r>
              <a:rPr lang="fi-FI"/>
              <a:t> </a:t>
            </a:r>
            <a:r>
              <a:rPr lang="fi-FI" err="1"/>
              <a:t>has</a:t>
            </a:r>
            <a:r>
              <a:rPr lang="fi-FI"/>
              <a:t> </a:t>
            </a:r>
            <a:r>
              <a:rPr lang="fi-FI" err="1"/>
              <a:t>growed</a:t>
            </a:r>
            <a:r>
              <a:rPr lang="fi-FI"/>
              <a:t> </a:t>
            </a:r>
            <a:r>
              <a:rPr lang="fi-FI" err="1"/>
              <a:t>sharply</a:t>
            </a:r>
            <a:endParaRPr lang="fi-FI"/>
          </a:p>
        </p:txBody>
      </p:sp>
      <p:graphicFrame>
        <p:nvGraphicFramePr>
          <p:cNvPr id="9" name="Content Placeholder 8">
            <a:extLst>
              <a:ext uri="{FF2B5EF4-FFF2-40B4-BE49-F238E27FC236}">
                <a16:creationId xmlns:a16="http://schemas.microsoft.com/office/drawing/2014/main" id="{B97B9DFD-E636-46F8-9A34-F92AF7F31AC5}"/>
              </a:ext>
            </a:extLst>
          </p:cNvPr>
          <p:cNvGraphicFramePr>
            <a:graphicFrameLocks noGrp="1"/>
          </p:cNvGraphicFramePr>
          <p:nvPr>
            <p:ph sz="half" idx="1"/>
            <p:extLst>
              <p:ext uri="{D42A27DB-BD31-4B8C-83A1-F6EECF244321}">
                <p14:modId xmlns:p14="http://schemas.microsoft.com/office/powerpoint/2010/main" val="2857211136"/>
              </p:ext>
            </p:extLst>
          </p:nvPr>
        </p:nvGraphicFramePr>
        <p:xfrm>
          <a:off x="615949" y="1825625"/>
          <a:ext cx="6804997"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0">
            <a:extLst>
              <a:ext uri="{FF2B5EF4-FFF2-40B4-BE49-F238E27FC236}">
                <a16:creationId xmlns:a16="http://schemas.microsoft.com/office/drawing/2014/main" id="{CEB83DBE-1385-F791-906F-2833DC9D63BB}"/>
              </a:ext>
            </a:extLst>
          </p:cNvPr>
          <p:cNvSpPr>
            <a:spLocks noGrp="1"/>
          </p:cNvSpPr>
          <p:nvPr>
            <p:ph sz="half" idx="2"/>
          </p:nvPr>
        </p:nvSpPr>
        <p:spPr>
          <a:xfrm>
            <a:off x="7782857" y="1825625"/>
            <a:ext cx="3812993" cy="4351338"/>
          </a:xfrm>
        </p:spPr>
        <p:txBody>
          <a:bodyPr/>
          <a:lstStyle/>
          <a:p>
            <a:r>
              <a:rPr lang="fi-FI" err="1"/>
              <a:t>The</a:t>
            </a:r>
            <a:r>
              <a:rPr lang="fi-FI"/>
              <a:t> </a:t>
            </a:r>
            <a:r>
              <a:rPr lang="fi-FI" err="1"/>
              <a:t>number</a:t>
            </a:r>
            <a:r>
              <a:rPr lang="fi-FI"/>
              <a:t> of </a:t>
            </a:r>
            <a:r>
              <a:rPr lang="fi-FI" err="1"/>
              <a:t>negative</a:t>
            </a:r>
            <a:r>
              <a:rPr lang="fi-FI"/>
              <a:t> </a:t>
            </a:r>
            <a:r>
              <a:rPr lang="fi-FI" err="1"/>
              <a:t>electricity</a:t>
            </a:r>
            <a:r>
              <a:rPr lang="fi-FI"/>
              <a:t> </a:t>
            </a:r>
            <a:r>
              <a:rPr lang="fi-FI" err="1"/>
              <a:t>prices</a:t>
            </a:r>
            <a:r>
              <a:rPr lang="fi-FI"/>
              <a:t> </a:t>
            </a:r>
            <a:r>
              <a:rPr lang="fi-FI" err="1"/>
              <a:t>has</a:t>
            </a:r>
            <a:r>
              <a:rPr lang="fi-FI"/>
              <a:t> </a:t>
            </a:r>
            <a:r>
              <a:rPr lang="fi-FI" err="1"/>
              <a:t>significantly</a:t>
            </a:r>
            <a:r>
              <a:rPr lang="fi-FI"/>
              <a:t> </a:t>
            </a:r>
            <a:r>
              <a:rPr lang="fi-FI" err="1"/>
              <a:t>increased</a:t>
            </a:r>
            <a:r>
              <a:rPr lang="fi-FI"/>
              <a:t> </a:t>
            </a:r>
            <a:r>
              <a:rPr lang="fi-FI" err="1"/>
              <a:t>due</a:t>
            </a:r>
            <a:r>
              <a:rPr lang="fi-FI"/>
              <a:t> to </a:t>
            </a:r>
            <a:r>
              <a:rPr lang="fi-FI" err="1"/>
              <a:t>the</a:t>
            </a:r>
            <a:r>
              <a:rPr lang="fi-FI"/>
              <a:t> </a:t>
            </a:r>
            <a:r>
              <a:rPr lang="fi-FI" err="1"/>
              <a:t>rapid</a:t>
            </a:r>
            <a:r>
              <a:rPr lang="fi-FI"/>
              <a:t> </a:t>
            </a:r>
            <a:r>
              <a:rPr lang="fi-FI" err="1"/>
              <a:t>growth</a:t>
            </a:r>
            <a:r>
              <a:rPr lang="fi-FI"/>
              <a:t> of </a:t>
            </a:r>
            <a:r>
              <a:rPr lang="fi-FI" err="1"/>
              <a:t>wind</a:t>
            </a:r>
            <a:r>
              <a:rPr lang="fi-FI"/>
              <a:t> </a:t>
            </a:r>
            <a:r>
              <a:rPr lang="fi-FI" err="1"/>
              <a:t>power</a:t>
            </a:r>
            <a:r>
              <a:rPr lang="fi-FI"/>
              <a:t>.</a:t>
            </a:r>
          </a:p>
          <a:p>
            <a:r>
              <a:rPr lang="fi-FI" err="1"/>
              <a:t>Low</a:t>
            </a:r>
            <a:r>
              <a:rPr lang="fi-FI"/>
              <a:t> and </a:t>
            </a:r>
            <a:r>
              <a:rPr lang="fi-FI" err="1"/>
              <a:t>negative</a:t>
            </a:r>
            <a:r>
              <a:rPr lang="fi-FI"/>
              <a:t> </a:t>
            </a:r>
            <a:r>
              <a:rPr lang="fi-FI" err="1"/>
              <a:t>electricity</a:t>
            </a:r>
            <a:r>
              <a:rPr lang="fi-FI"/>
              <a:t> </a:t>
            </a:r>
            <a:r>
              <a:rPr lang="fi-FI" err="1"/>
              <a:t>prices</a:t>
            </a:r>
            <a:r>
              <a:rPr lang="fi-FI"/>
              <a:t> </a:t>
            </a:r>
            <a:r>
              <a:rPr lang="fi-FI" err="1"/>
              <a:t>imcentivize</a:t>
            </a:r>
            <a:r>
              <a:rPr lang="fi-FI"/>
              <a:t> </a:t>
            </a:r>
            <a:r>
              <a:rPr lang="fi-FI" err="1"/>
              <a:t>investments</a:t>
            </a:r>
            <a:r>
              <a:rPr lang="fi-FI"/>
              <a:t> in </a:t>
            </a:r>
            <a:r>
              <a:rPr lang="fi-FI" err="1"/>
              <a:t>flexible</a:t>
            </a:r>
            <a:r>
              <a:rPr lang="fi-FI"/>
              <a:t> </a:t>
            </a:r>
            <a:r>
              <a:rPr lang="fi-FI" err="1"/>
              <a:t>demand</a:t>
            </a:r>
            <a:r>
              <a:rPr lang="fi-FI"/>
              <a:t>, </a:t>
            </a:r>
            <a:r>
              <a:rPr lang="fi-FI" err="1"/>
              <a:t>such</a:t>
            </a:r>
            <a:r>
              <a:rPr lang="fi-FI"/>
              <a:t> as </a:t>
            </a:r>
            <a:r>
              <a:rPr lang="fi-FI" err="1"/>
              <a:t>electric</a:t>
            </a:r>
            <a:r>
              <a:rPr lang="fi-FI"/>
              <a:t> </a:t>
            </a:r>
            <a:r>
              <a:rPr lang="fi-FI" err="1"/>
              <a:t>boilers</a:t>
            </a:r>
            <a:r>
              <a:rPr lang="fi-FI"/>
              <a:t> </a:t>
            </a:r>
            <a:r>
              <a:rPr lang="fi-FI" err="1"/>
              <a:t>connected</a:t>
            </a:r>
            <a:r>
              <a:rPr lang="fi-FI"/>
              <a:t> to </a:t>
            </a:r>
            <a:r>
              <a:rPr lang="fi-FI" err="1"/>
              <a:t>district</a:t>
            </a:r>
            <a:r>
              <a:rPr lang="fi-FI"/>
              <a:t> </a:t>
            </a:r>
            <a:r>
              <a:rPr lang="fi-FI" err="1"/>
              <a:t>heating</a:t>
            </a:r>
            <a:r>
              <a:rPr lang="fi-FI"/>
              <a:t> </a:t>
            </a:r>
            <a:r>
              <a:rPr lang="fi-FI" err="1"/>
              <a:t>networks</a:t>
            </a:r>
            <a:r>
              <a:rPr lang="fi-FI"/>
              <a:t>, </a:t>
            </a:r>
            <a:r>
              <a:rPr lang="fi-FI" err="1"/>
              <a:t>with</a:t>
            </a:r>
            <a:r>
              <a:rPr lang="fi-FI"/>
              <a:t> </a:t>
            </a:r>
            <a:r>
              <a:rPr lang="fi-FI" err="1"/>
              <a:t>electricity</a:t>
            </a:r>
            <a:r>
              <a:rPr lang="fi-FI"/>
              <a:t> </a:t>
            </a:r>
            <a:r>
              <a:rPr lang="fi-FI" err="1"/>
              <a:t>capacity</a:t>
            </a:r>
            <a:r>
              <a:rPr lang="fi-FI"/>
              <a:t> </a:t>
            </a:r>
            <a:r>
              <a:rPr lang="fi-FI" err="1"/>
              <a:t>soon</a:t>
            </a:r>
            <a:r>
              <a:rPr lang="fi-FI"/>
              <a:t> </a:t>
            </a:r>
            <a:r>
              <a:rPr lang="fi-FI" err="1"/>
              <a:t>exceeding</a:t>
            </a:r>
            <a:r>
              <a:rPr lang="fi-FI"/>
              <a:t> 1 GW.</a:t>
            </a:r>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1680222B-6D8A-4EFC-9D85-99A1626FE6FB}"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13</a:t>
            </a:fld>
            <a:endParaRPr lang="en-US"/>
          </a:p>
        </p:txBody>
      </p:sp>
    </p:spTree>
    <p:extLst>
      <p:ext uri="{BB962C8B-B14F-4D97-AF65-F5344CB8AC3E}">
        <p14:creationId xmlns:p14="http://schemas.microsoft.com/office/powerpoint/2010/main" val="419566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6896-B691-8911-126F-ED2169FC27B7}"/>
              </a:ext>
            </a:extLst>
          </p:cNvPr>
          <p:cNvSpPr>
            <a:spLocks noGrp="1"/>
          </p:cNvSpPr>
          <p:nvPr>
            <p:ph type="title"/>
          </p:nvPr>
        </p:nvSpPr>
        <p:spPr/>
        <p:txBody>
          <a:bodyPr/>
          <a:lstStyle/>
          <a:p>
            <a:r>
              <a:rPr lang="fi-FI" err="1"/>
              <a:t>Electricity</a:t>
            </a:r>
            <a:r>
              <a:rPr lang="fi-FI"/>
              <a:t> </a:t>
            </a:r>
            <a:r>
              <a:rPr lang="fi-FI" err="1"/>
              <a:t>price</a:t>
            </a:r>
            <a:r>
              <a:rPr lang="fi-FI"/>
              <a:t> </a:t>
            </a:r>
            <a:r>
              <a:rPr lang="fi-FI" err="1"/>
              <a:t>fluctuations</a:t>
            </a:r>
            <a:r>
              <a:rPr lang="fi-FI"/>
              <a:t> </a:t>
            </a:r>
            <a:r>
              <a:rPr lang="fi-FI" err="1"/>
              <a:t>have</a:t>
            </a:r>
            <a:r>
              <a:rPr lang="fi-FI"/>
              <a:t> </a:t>
            </a:r>
            <a:r>
              <a:rPr lang="fi-FI" err="1"/>
              <a:t>increased</a:t>
            </a:r>
            <a:endParaRPr lang="fi-FI"/>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63142B91-7559-43D3-B64E-90C77DB0A23C}"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14</a:t>
            </a:fld>
            <a:endParaRPr lang="en-US"/>
          </a:p>
        </p:txBody>
      </p:sp>
      <p:graphicFrame>
        <p:nvGraphicFramePr>
          <p:cNvPr id="11" name="Content Placeholder 10">
            <a:extLst>
              <a:ext uri="{FF2B5EF4-FFF2-40B4-BE49-F238E27FC236}">
                <a16:creationId xmlns:a16="http://schemas.microsoft.com/office/drawing/2014/main" id="{FD7AA873-6872-4CF5-BEF3-17AF5F3DE980}"/>
              </a:ext>
            </a:extLst>
          </p:cNvPr>
          <p:cNvGraphicFramePr>
            <a:graphicFrameLocks noGrp="1"/>
          </p:cNvGraphicFramePr>
          <p:nvPr>
            <p:ph idx="1"/>
            <p:extLst>
              <p:ext uri="{D42A27DB-BD31-4B8C-83A1-F6EECF244321}">
                <p14:modId xmlns:p14="http://schemas.microsoft.com/office/powerpoint/2010/main" val="2299920205"/>
              </p:ext>
            </p:extLst>
          </p:nvPr>
        </p:nvGraphicFramePr>
        <p:xfrm>
          <a:off x="614363"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Speech Bubble: Rectangle 11">
            <a:extLst>
              <a:ext uri="{FF2B5EF4-FFF2-40B4-BE49-F238E27FC236}">
                <a16:creationId xmlns:a16="http://schemas.microsoft.com/office/drawing/2014/main" id="{2D3A9376-69D2-A71D-E1F8-0F6CC33764DE}"/>
              </a:ext>
            </a:extLst>
          </p:cNvPr>
          <p:cNvSpPr/>
          <p:nvPr/>
        </p:nvSpPr>
        <p:spPr>
          <a:xfrm>
            <a:off x="9963952" y="4767309"/>
            <a:ext cx="1405813" cy="856897"/>
          </a:xfrm>
          <a:prstGeom prst="wedgeRectCallout">
            <a:avLst>
              <a:gd name="adj1" fmla="val -113753"/>
              <a:gd name="adj2" fmla="val 4141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100"/>
              <a:t>As a result of the erroneous bid, the price of electricity collapsed well on the negative</a:t>
            </a:r>
            <a:endParaRPr lang="fi-FI" sz="1100"/>
          </a:p>
        </p:txBody>
      </p:sp>
    </p:spTree>
    <p:extLst>
      <p:ext uri="{BB962C8B-B14F-4D97-AF65-F5344CB8AC3E}">
        <p14:creationId xmlns:p14="http://schemas.microsoft.com/office/powerpoint/2010/main" val="3067492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6896-B691-8911-126F-ED2169FC27B7}"/>
              </a:ext>
            </a:extLst>
          </p:cNvPr>
          <p:cNvSpPr>
            <a:spLocks noGrp="1"/>
          </p:cNvSpPr>
          <p:nvPr>
            <p:ph type="title"/>
          </p:nvPr>
        </p:nvSpPr>
        <p:spPr/>
        <p:txBody>
          <a:bodyPr/>
          <a:lstStyle/>
          <a:p>
            <a:r>
              <a:rPr lang="fi-FI" err="1"/>
              <a:t>Consumers</a:t>
            </a:r>
            <a:r>
              <a:rPr lang="fi-FI"/>
              <a:t>’ </a:t>
            </a:r>
            <a:r>
              <a:rPr lang="fi-FI" err="1"/>
              <a:t>electricity</a:t>
            </a:r>
            <a:r>
              <a:rPr lang="fi-FI"/>
              <a:t> </a:t>
            </a:r>
            <a:r>
              <a:rPr lang="fi-FI" err="1"/>
              <a:t>bills</a:t>
            </a:r>
            <a:r>
              <a:rPr lang="fi-FI"/>
              <a:t> </a:t>
            </a:r>
            <a:r>
              <a:rPr lang="fi-FI" err="1"/>
              <a:t>have</a:t>
            </a:r>
            <a:r>
              <a:rPr lang="fi-FI"/>
              <a:t> </a:t>
            </a:r>
            <a:r>
              <a:rPr lang="fi-FI" err="1"/>
              <a:t>significantly</a:t>
            </a:r>
            <a:r>
              <a:rPr lang="fi-FI"/>
              <a:t> </a:t>
            </a:r>
            <a:r>
              <a:rPr lang="fi-FI" err="1"/>
              <a:t>decreased</a:t>
            </a:r>
            <a:r>
              <a:rPr lang="fi-FI"/>
              <a:t> </a:t>
            </a:r>
            <a:r>
              <a:rPr lang="fi-FI" err="1"/>
              <a:t>over</a:t>
            </a:r>
            <a:r>
              <a:rPr lang="fi-FI"/>
              <a:t> </a:t>
            </a:r>
            <a:r>
              <a:rPr lang="fi-FI" err="1"/>
              <a:t>the</a:t>
            </a:r>
            <a:r>
              <a:rPr lang="fi-FI"/>
              <a:t> </a:t>
            </a:r>
            <a:r>
              <a:rPr lang="fi-FI" err="1"/>
              <a:t>past</a:t>
            </a:r>
            <a:r>
              <a:rPr lang="fi-FI"/>
              <a:t> </a:t>
            </a:r>
            <a:r>
              <a:rPr lang="fi-FI" err="1"/>
              <a:t>year</a:t>
            </a:r>
            <a:endParaRPr lang="fi-FI"/>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45CE7E76-E2B6-411A-8089-597A550D6C9E}"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15</a:t>
            </a:fld>
            <a:endParaRPr lang="en-US"/>
          </a:p>
        </p:txBody>
      </p:sp>
      <p:graphicFrame>
        <p:nvGraphicFramePr>
          <p:cNvPr id="8" name="Content Placeholder 7">
            <a:extLst>
              <a:ext uri="{FF2B5EF4-FFF2-40B4-BE49-F238E27FC236}">
                <a16:creationId xmlns:a16="http://schemas.microsoft.com/office/drawing/2014/main" id="{15139B2E-97E6-422A-9013-194A639521AB}"/>
              </a:ext>
            </a:extLst>
          </p:cNvPr>
          <p:cNvGraphicFramePr>
            <a:graphicFrameLocks noGrp="1"/>
          </p:cNvGraphicFramePr>
          <p:nvPr>
            <p:ph sz="half" idx="2"/>
            <p:extLst>
              <p:ext uri="{D42A27DB-BD31-4B8C-83A1-F6EECF244321}">
                <p14:modId xmlns:p14="http://schemas.microsoft.com/office/powerpoint/2010/main" val="2630948207"/>
              </p:ext>
            </p:extLst>
          </p:nvPr>
        </p:nvGraphicFramePr>
        <p:xfrm>
          <a:off x="6311900" y="1825625"/>
          <a:ext cx="5283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a:extLst>
              <a:ext uri="{FF2B5EF4-FFF2-40B4-BE49-F238E27FC236}">
                <a16:creationId xmlns:a16="http://schemas.microsoft.com/office/drawing/2014/main" id="{BE0C1C7D-8197-4CB2-89CE-BA7BF096C17E}"/>
              </a:ext>
            </a:extLst>
          </p:cNvPr>
          <p:cNvGraphicFramePr>
            <a:graphicFrameLocks noGrp="1"/>
          </p:cNvGraphicFramePr>
          <p:nvPr>
            <p:ph sz="half" idx="1"/>
            <p:extLst>
              <p:ext uri="{D42A27DB-BD31-4B8C-83A1-F6EECF244321}">
                <p14:modId xmlns:p14="http://schemas.microsoft.com/office/powerpoint/2010/main" val="1295778159"/>
              </p:ext>
            </p:extLst>
          </p:nvPr>
        </p:nvGraphicFramePr>
        <p:xfrm>
          <a:off x="615950" y="1825625"/>
          <a:ext cx="5278438"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0688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6896-B691-8911-126F-ED2169FC27B7}"/>
              </a:ext>
            </a:extLst>
          </p:cNvPr>
          <p:cNvSpPr>
            <a:spLocks noGrp="1"/>
          </p:cNvSpPr>
          <p:nvPr>
            <p:ph type="title"/>
          </p:nvPr>
        </p:nvSpPr>
        <p:spPr>
          <a:xfrm>
            <a:off x="614081" y="365125"/>
            <a:ext cx="10217666" cy="1325563"/>
          </a:xfrm>
        </p:spPr>
        <p:txBody>
          <a:bodyPr>
            <a:normAutofit fontScale="90000"/>
          </a:bodyPr>
          <a:lstStyle/>
          <a:p>
            <a:r>
              <a:rPr lang="fi-FI" err="1"/>
              <a:t>Electricity</a:t>
            </a:r>
            <a:r>
              <a:rPr lang="fi-FI"/>
              <a:t> </a:t>
            </a:r>
            <a:r>
              <a:rPr lang="fi-FI" err="1"/>
              <a:t>price</a:t>
            </a:r>
            <a:r>
              <a:rPr lang="fi-FI"/>
              <a:t> </a:t>
            </a:r>
            <a:r>
              <a:rPr lang="fi-FI" err="1"/>
              <a:t>overlook</a:t>
            </a:r>
            <a:r>
              <a:rPr lang="fi-FI"/>
              <a:t>: </a:t>
            </a:r>
            <a:r>
              <a:rPr lang="fi-FI" err="1"/>
              <a:t>Prices</a:t>
            </a:r>
            <a:r>
              <a:rPr lang="fi-FI"/>
              <a:t> in Finland and </a:t>
            </a:r>
            <a:r>
              <a:rPr lang="fi-FI" err="1"/>
              <a:t>Sweden</a:t>
            </a:r>
            <a:r>
              <a:rPr lang="fi-FI"/>
              <a:t> </a:t>
            </a:r>
            <a:r>
              <a:rPr lang="fi-FI" err="1"/>
              <a:t>are</a:t>
            </a:r>
            <a:r>
              <a:rPr lang="fi-FI"/>
              <a:t> </a:t>
            </a:r>
            <a:r>
              <a:rPr lang="fi-FI" err="1"/>
              <a:t>significantly</a:t>
            </a:r>
            <a:r>
              <a:rPr lang="fi-FI"/>
              <a:t> </a:t>
            </a:r>
            <a:r>
              <a:rPr lang="fi-FI" err="1"/>
              <a:t>more</a:t>
            </a:r>
            <a:r>
              <a:rPr lang="fi-FI"/>
              <a:t> </a:t>
            </a:r>
            <a:r>
              <a:rPr lang="fi-FI" err="1"/>
              <a:t>favorable</a:t>
            </a:r>
            <a:r>
              <a:rPr lang="fi-FI"/>
              <a:t> </a:t>
            </a:r>
            <a:r>
              <a:rPr lang="fi-FI" err="1"/>
              <a:t>than</a:t>
            </a:r>
            <a:r>
              <a:rPr lang="fi-FI"/>
              <a:t> in Central Europe</a:t>
            </a:r>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01BB0BAD-CE47-48D1-88E1-2894E978DFF6}"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16</a:t>
            </a:fld>
            <a:endParaRPr lang="en-US"/>
          </a:p>
        </p:txBody>
      </p:sp>
      <p:graphicFrame>
        <p:nvGraphicFramePr>
          <p:cNvPr id="14" name="Content Placeholder 13">
            <a:extLst>
              <a:ext uri="{FF2B5EF4-FFF2-40B4-BE49-F238E27FC236}">
                <a16:creationId xmlns:a16="http://schemas.microsoft.com/office/drawing/2014/main" id="{4CA647E3-1591-4565-B74E-06051C82FC0F}"/>
              </a:ext>
            </a:extLst>
          </p:cNvPr>
          <p:cNvGraphicFramePr>
            <a:graphicFrameLocks noGrp="1"/>
          </p:cNvGraphicFramePr>
          <p:nvPr>
            <p:ph idx="1"/>
            <p:extLst>
              <p:ext uri="{D42A27DB-BD31-4B8C-83A1-F6EECF244321}">
                <p14:modId xmlns:p14="http://schemas.microsoft.com/office/powerpoint/2010/main" val="862884862"/>
              </p:ext>
            </p:extLst>
          </p:nvPr>
        </p:nvGraphicFramePr>
        <p:xfrm>
          <a:off x="614363"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02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6896-B691-8911-126F-ED2169FC27B7}"/>
              </a:ext>
            </a:extLst>
          </p:cNvPr>
          <p:cNvSpPr>
            <a:spLocks noGrp="1"/>
          </p:cNvSpPr>
          <p:nvPr>
            <p:ph type="title"/>
          </p:nvPr>
        </p:nvSpPr>
        <p:spPr/>
        <p:txBody>
          <a:bodyPr>
            <a:normAutofit fontScale="90000"/>
          </a:bodyPr>
          <a:lstStyle/>
          <a:p>
            <a:r>
              <a:rPr lang="fi-FI" err="1"/>
              <a:t>The</a:t>
            </a:r>
            <a:r>
              <a:rPr lang="fi-FI"/>
              <a:t> </a:t>
            </a:r>
            <a:r>
              <a:rPr lang="fi-FI" err="1"/>
              <a:t>development</a:t>
            </a:r>
            <a:r>
              <a:rPr lang="fi-FI"/>
              <a:t> of </a:t>
            </a:r>
            <a:r>
              <a:rPr lang="fi-FI" err="1"/>
              <a:t>annual</a:t>
            </a:r>
            <a:r>
              <a:rPr lang="fi-FI"/>
              <a:t> </a:t>
            </a:r>
            <a:r>
              <a:rPr lang="fi-FI" err="1"/>
              <a:t>prices</a:t>
            </a:r>
            <a:r>
              <a:rPr lang="fi-FI"/>
              <a:t> in Finland </a:t>
            </a:r>
            <a:r>
              <a:rPr lang="fi-FI" err="1"/>
              <a:t>relative</a:t>
            </a:r>
            <a:r>
              <a:rPr lang="fi-FI"/>
              <a:t> to </a:t>
            </a:r>
            <a:r>
              <a:rPr lang="fi-FI" err="1"/>
              <a:t>the</a:t>
            </a:r>
            <a:r>
              <a:rPr lang="fi-FI"/>
              <a:t> Consumer </a:t>
            </a:r>
            <a:r>
              <a:rPr lang="fi-FI" err="1"/>
              <a:t>price</a:t>
            </a:r>
            <a:r>
              <a:rPr lang="fi-FI"/>
              <a:t> Index</a:t>
            </a:r>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21869A9E-F2CB-444F-8B42-4259644A0E5B}"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2</a:t>
            </a:fld>
            <a:endParaRPr lang="en-US"/>
          </a:p>
        </p:txBody>
      </p:sp>
      <p:sp>
        <p:nvSpPr>
          <p:cNvPr id="11" name="TextBox 1">
            <a:extLst>
              <a:ext uri="{FF2B5EF4-FFF2-40B4-BE49-F238E27FC236}">
                <a16:creationId xmlns:a16="http://schemas.microsoft.com/office/drawing/2014/main" id="{31CD7CF1-5691-EF73-1D36-787FD780FE2E}"/>
              </a:ext>
            </a:extLst>
          </p:cNvPr>
          <p:cNvSpPr txBox="1"/>
          <p:nvPr/>
        </p:nvSpPr>
        <p:spPr>
          <a:xfrm>
            <a:off x="7698377" y="5454228"/>
            <a:ext cx="1141836"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00">
                <a:solidFill>
                  <a:sysClr val="windowText" lastClr="000000"/>
                </a:solidFill>
              </a:rPr>
              <a:t>Data: Nord </a:t>
            </a:r>
            <a:r>
              <a:rPr lang="fi-FI" sz="1000" err="1">
                <a:solidFill>
                  <a:sysClr val="windowText" lastClr="000000"/>
                </a:solidFill>
              </a:rPr>
              <a:t>Pool</a:t>
            </a:r>
            <a:r>
              <a:rPr lang="fi-FI" sz="1000">
                <a:solidFill>
                  <a:sysClr val="windowText" lastClr="000000"/>
                </a:solidFill>
              </a:rPr>
              <a:t> ja Tilastokeskus</a:t>
            </a:r>
          </a:p>
        </p:txBody>
      </p:sp>
      <p:graphicFrame>
        <p:nvGraphicFramePr>
          <p:cNvPr id="7" name="Kaavio 3">
            <a:extLst>
              <a:ext uri="{FF2B5EF4-FFF2-40B4-BE49-F238E27FC236}">
                <a16:creationId xmlns:a16="http://schemas.microsoft.com/office/drawing/2014/main" id="{D84CD9F6-D2B4-4F02-A58D-8430CE5087D0}"/>
              </a:ext>
            </a:extLst>
          </p:cNvPr>
          <p:cNvGraphicFramePr>
            <a:graphicFrameLocks noGrp="1"/>
          </p:cNvGraphicFramePr>
          <p:nvPr>
            <p:ph idx="1"/>
            <p:extLst>
              <p:ext uri="{D42A27DB-BD31-4B8C-83A1-F6EECF244321}">
                <p14:modId xmlns:p14="http://schemas.microsoft.com/office/powerpoint/2010/main" val="3664855281"/>
              </p:ext>
            </p:extLst>
          </p:nvPr>
        </p:nvGraphicFramePr>
        <p:xfrm>
          <a:off x="1080108"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63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6896-B691-8911-126F-ED2169FC27B7}"/>
              </a:ext>
            </a:extLst>
          </p:cNvPr>
          <p:cNvSpPr>
            <a:spLocks noGrp="1"/>
          </p:cNvSpPr>
          <p:nvPr>
            <p:ph type="title"/>
          </p:nvPr>
        </p:nvSpPr>
        <p:spPr>
          <a:xfrm>
            <a:off x="614081" y="365126"/>
            <a:ext cx="9478962" cy="1236144"/>
          </a:xfrm>
        </p:spPr>
        <p:txBody>
          <a:bodyPr/>
          <a:lstStyle/>
          <a:p>
            <a:r>
              <a:rPr lang="fi-FI"/>
              <a:t>Finland </a:t>
            </a:r>
            <a:r>
              <a:rPr lang="fi-FI" err="1"/>
              <a:t>has</a:t>
            </a:r>
            <a:r>
              <a:rPr lang="fi-FI"/>
              <a:t> </a:t>
            </a:r>
            <a:r>
              <a:rPr lang="fi-FI" err="1"/>
              <a:t>the</a:t>
            </a:r>
            <a:r>
              <a:rPr lang="fi-FI"/>
              <a:t> </a:t>
            </a:r>
            <a:r>
              <a:rPr lang="fi-FI" err="1"/>
              <a:t>second</a:t>
            </a:r>
            <a:r>
              <a:rPr lang="fi-FI"/>
              <a:t> </a:t>
            </a:r>
            <a:r>
              <a:rPr lang="fi-FI" err="1"/>
              <a:t>lowest</a:t>
            </a:r>
            <a:r>
              <a:rPr lang="fi-FI"/>
              <a:t> </a:t>
            </a:r>
            <a:r>
              <a:rPr lang="fi-FI" err="1"/>
              <a:t>electricity</a:t>
            </a:r>
            <a:r>
              <a:rPr lang="fi-FI"/>
              <a:t> </a:t>
            </a:r>
            <a:r>
              <a:rPr lang="fi-FI" err="1"/>
              <a:t>prices</a:t>
            </a:r>
            <a:r>
              <a:rPr lang="fi-FI"/>
              <a:t> in Europe</a:t>
            </a:r>
          </a:p>
        </p:txBody>
      </p:sp>
      <p:sp>
        <p:nvSpPr>
          <p:cNvPr id="4" name="Date Placeholder 3">
            <a:extLst>
              <a:ext uri="{FF2B5EF4-FFF2-40B4-BE49-F238E27FC236}">
                <a16:creationId xmlns:a16="http://schemas.microsoft.com/office/drawing/2014/main" id="{CDF47597-F12F-AFF3-7C70-4B4B86B7A0FA}"/>
              </a:ext>
            </a:extLst>
          </p:cNvPr>
          <p:cNvSpPr>
            <a:spLocks noGrp="1"/>
          </p:cNvSpPr>
          <p:nvPr>
            <p:ph type="dt" sz="half" idx="10"/>
          </p:nvPr>
        </p:nvSpPr>
        <p:spPr/>
        <p:txBody>
          <a:bodyPr/>
          <a:lstStyle/>
          <a:p>
            <a:fld id="{1351A7B9-54BB-44A0-8870-28611DB5E59D}" type="datetime1">
              <a:rPr lang="fi-FI" noProof="0" smtClean="0"/>
              <a:t>8.1.2024</a:t>
            </a:fld>
            <a:endParaRPr lang="fi-FI" noProof="0"/>
          </a:p>
        </p:txBody>
      </p:sp>
      <p:sp>
        <p:nvSpPr>
          <p:cNvPr id="5" name="Footer Placeholder 4">
            <a:extLst>
              <a:ext uri="{FF2B5EF4-FFF2-40B4-BE49-F238E27FC236}">
                <a16:creationId xmlns:a16="http://schemas.microsoft.com/office/drawing/2014/main" id="{129B1526-98C0-9879-1523-F1A6902DCC3E}"/>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BC5304FA-6F38-0412-D86D-36534B1FB502}"/>
              </a:ext>
            </a:extLst>
          </p:cNvPr>
          <p:cNvSpPr>
            <a:spLocks noGrp="1"/>
          </p:cNvSpPr>
          <p:nvPr>
            <p:ph type="sldNum" sz="quarter" idx="12"/>
          </p:nvPr>
        </p:nvSpPr>
        <p:spPr/>
        <p:txBody>
          <a:bodyPr/>
          <a:lstStyle/>
          <a:p>
            <a:fld id="{D5CDC59A-8C4B-3741-8921-09D2C8EE8BFB}" type="slidenum">
              <a:rPr lang="en-US" smtClean="0"/>
              <a:t>3</a:t>
            </a:fld>
            <a:endParaRPr lang="en-US"/>
          </a:p>
        </p:txBody>
      </p:sp>
      <p:graphicFrame>
        <p:nvGraphicFramePr>
          <p:cNvPr id="8" name="Content Placeholder 7">
            <a:extLst>
              <a:ext uri="{FF2B5EF4-FFF2-40B4-BE49-F238E27FC236}">
                <a16:creationId xmlns:a16="http://schemas.microsoft.com/office/drawing/2014/main" id="{F231103B-91B4-42CC-B757-388996831D62}"/>
              </a:ext>
            </a:extLst>
          </p:cNvPr>
          <p:cNvGraphicFramePr>
            <a:graphicFrameLocks noGrp="1"/>
          </p:cNvGraphicFramePr>
          <p:nvPr>
            <p:ph idx="1"/>
            <p:extLst>
              <p:ext uri="{D42A27DB-BD31-4B8C-83A1-F6EECF244321}">
                <p14:modId xmlns:p14="http://schemas.microsoft.com/office/powerpoint/2010/main" val="3993034464"/>
              </p:ext>
            </p:extLst>
          </p:nvPr>
        </p:nvGraphicFramePr>
        <p:xfrm>
          <a:off x="817563" y="1601270"/>
          <a:ext cx="10127528" cy="44648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69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C130-7EBB-F920-9946-A51370F9FD6E}"/>
              </a:ext>
            </a:extLst>
          </p:cNvPr>
          <p:cNvSpPr>
            <a:spLocks noGrp="1"/>
          </p:cNvSpPr>
          <p:nvPr>
            <p:ph type="title"/>
          </p:nvPr>
        </p:nvSpPr>
        <p:spPr/>
        <p:txBody>
          <a:bodyPr/>
          <a:lstStyle/>
          <a:p>
            <a:r>
              <a:rPr lang="fi-FI"/>
              <a:t>Price </a:t>
            </a:r>
            <a:r>
              <a:rPr lang="fi-FI" err="1"/>
              <a:t>gap</a:t>
            </a:r>
            <a:r>
              <a:rPr lang="fi-FI"/>
              <a:t> to </a:t>
            </a:r>
            <a:r>
              <a:rPr lang="fi-FI" err="1"/>
              <a:t>Sweden</a:t>
            </a:r>
            <a:r>
              <a:rPr lang="fi-FI"/>
              <a:t> in </a:t>
            </a:r>
            <a:r>
              <a:rPr lang="fi-FI" err="1"/>
              <a:t>year</a:t>
            </a:r>
            <a:r>
              <a:rPr lang="fi-FI"/>
              <a:t> 2023</a:t>
            </a:r>
          </a:p>
        </p:txBody>
      </p:sp>
      <p:sp>
        <p:nvSpPr>
          <p:cNvPr id="4" name="Date Placeholder 3">
            <a:extLst>
              <a:ext uri="{FF2B5EF4-FFF2-40B4-BE49-F238E27FC236}">
                <a16:creationId xmlns:a16="http://schemas.microsoft.com/office/drawing/2014/main" id="{02B4BEF9-3FAF-EA16-0B52-F4270CAFE97E}"/>
              </a:ext>
            </a:extLst>
          </p:cNvPr>
          <p:cNvSpPr>
            <a:spLocks noGrp="1"/>
          </p:cNvSpPr>
          <p:nvPr>
            <p:ph type="dt" sz="half" idx="10"/>
          </p:nvPr>
        </p:nvSpPr>
        <p:spPr/>
        <p:txBody>
          <a:bodyPr/>
          <a:lstStyle/>
          <a:p>
            <a:fld id="{A14243FB-23AF-4DE6-9450-51256AB2DC8A}" type="datetime1">
              <a:rPr lang="fi-FI" noProof="0" smtClean="0"/>
              <a:t>8.1.2024</a:t>
            </a:fld>
            <a:endParaRPr lang="fi-FI" noProof="0"/>
          </a:p>
        </p:txBody>
      </p:sp>
      <p:sp>
        <p:nvSpPr>
          <p:cNvPr id="5" name="Footer Placeholder 4">
            <a:extLst>
              <a:ext uri="{FF2B5EF4-FFF2-40B4-BE49-F238E27FC236}">
                <a16:creationId xmlns:a16="http://schemas.microsoft.com/office/drawing/2014/main" id="{EA3331D3-D4A1-6385-D714-F32041CD359C}"/>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A2AB904C-DD15-FBBA-8029-2805F6F9BED9}"/>
              </a:ext>
            </a:extLst>
          </p:cNvPr>
          <p:cNvSpPr>
            <a:spLocks noGrp="1"/>
          </p:cNvSpPr>
          <p:nvPr>
            <p:ph type="sldNum" sz="quarter" idx="12"/>
          </p:nvPr>
        </p:nvSpPr>
        <p:spPr/>
        <p:txBody>
          <a:bodyPr/>
          <a:lstStyle/>
          <a:p>
            <a:fld id="{D5CDC59A-8C4B-3741-8921-09D2C8EE8BFB}" type="slidenum">
              <a:rPr lang="en-US" smtClean="0"/>
              <a:t>4</a:t>
            </a:fld>
            <a:endParaRPr lang="en-US"/>
          </a:p>
        </p:txBody>
      </p:sp>
      <p:graphicFrame>
        <p:nvGraphicFramePr>
          <p:cNvPr id="10" name="Chart 9">
            <a:extLst>
              <a:ext uri="{FF2B5EF4-FFF2-40B4-BE49-F238E27FC236}">
                <a16:creationId xmlns:a16="http://schemas.microsoft.com/office/drawing/2014/main" id="{DF75B9AC-78B0-496A-A016-EC744C680CDF}"/>
              </a:ext>
            </a:extLst>
          </p:cNvPr>
          <p:cNvGraphicFramePr>
            <a:graphicFrameLocks/>
          </p:cNvGraphicFramePr>
          <p:nvPr>
            <p:extLst>
              <p:ext uri="{D42A27DB-BD31-4B8C-83A1-F6EECF244321}">
                <p14:modId xmlns:p14="http://schemas.microsoft.com/office/powerpoint/2010/main" val="1796784362"/>
              </p:ext>
            </p:extLst>
          </p:nvPr>
        </p:nvGraphicFramePr>
        <p:xfrm>
          <a:off x="1474017" y="2071761"/>
          <a:ext cx="8251874" cy="4206835"/>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D54FB219-B51F-A45D-CA3F-8D28DDCBEAF3}"/>
              </a:ext>
            </a:extLst>
          </p:cNvPr>
          <p:cNvSpPr/>
          <p:nvPr/>
        </p:nvSpPr>
        <p:spPr>
          <a:xfrm>
            <a:off x="8301408" y="874964"/>
            <a:ext cx="2631367" cy="1631448"/>
          </a:xfrm>
          <a:prstGeom prst="wedgeRectCallout">
            <a:avLst>
              <a:gd name="adj1" fmla="val -106534"/>
              <a:gd name="adj2" fmla="val 8904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pPr>
            <a:r>
              <a:rPr lang="fi-FI" sz="1200"/>
              <a:t>At </a:t>
            </a:r>
            <a:r>
              <a:rPr lang="fi-FI" sz="1200" err="1"/>
              <a:t>the</a:t>
            </a:r>
            <a:r>
              <a:rPr lang="fi-FI" sz="1200"/>
              <a:t> </a:t>
            </a:r>
            <a:r>
              <a:rPr lang="fi-FI" sz="1200" err="1"/>
              <a:t>end</a:t>
            </a:r>
            <a:r>
              <a:rPr lang="fi-FI" sz="1200"/>
              <a:t> of August, Olkiluoto 2 and Loviisa 2 </a:t>
            </a:r>
            <a:r>
              <a:rPr lang="fi-FI" sz="1200" err="1"/>
              <a:t>were</a:t>
            </a:r>
            <a:r>
              <a:rPr lang="fi-FI" sz="1200"/>
              <a:t> out of </a:t>
            </a:r>
            <a:r>
              <a:rPr lang="fi-FI" sz="1200" err="1"/>
              <a:t>operation</a:t>
            </a:r>
            <a:r>
              <a:rPr lang="fi-FI" sz="1200"/>
              <a:t>, and </a:t>
            </a:r>
            <a:r>
              <a:rPr lang="fi-FI" sz="1200" err="1"/>
              <a:t>there</a:t>
            </a:r>
            <a:r>
              <a:rPr lang="fi-FI" sz="1200"/>
              <a:t> </a:t>
            </a:r>
            <a:r>
              <a:rPr lang="fi-FI" sz="1200" err="1"/>
              <a:t>were</a:t>
            </a:r>
            <a:r>
              <a:rPr lang="fi-FI" sz="1200"/>
              <a:t> </a:t>
            </a:r>
            <a:r>
              <a:rPr lang="fi-FI" sz="1200" err="1"/>
              <a:t>disruptions</a:t>
            </a:r>
            <a:r>
              <a:rPr lang="fi-FI" sz="1200"/>
              <a:t> in transmission </a:t>
            </a:r>
            <a:r>
              <a:rPr lang="fi-FI" sz="1200" err="1"/>
              <a:t>connections</a:t>
            </a:r>
            <a:r>
              <a:rPr lang="fi-FI" sz="1200"/>
              <a:t>.</a:t>
            </a:r>
          </a:p>
          <a:p>
            <a:pPr marL="171450" indent="-171450">
              <a:buFont typeface="Arial" panose="020B0604020202020204" pitchFamily="34" charset="0"/>
              <a:buChar char="•"/>
            </a:pPr>
            <a:r>
              <a:rPr lang="fi-FI" sz="1200" err="1"/>
              <a:t>Simultaneously</a:t>
            </a:r>
            <a:r>
              <a:rPr lang="fi-FI" sz="1200"/>
              <a:t>, </a:t>
            </a:r>
            <a:r>
              <a:rPr lang="fi-FI" sz="1200" err="1"/>
              <a:t>there</a:t>
            </a:r>
            <a:r>
              <a:rPr lang="fi-FI" sz="1200"/>
              <a:t> </a:t>
            </a:r>
            <a:r>
              <a:rPr lang="fi-FI" sz="1200" err="1"/>
              <a:t>was</a:t>
            </a:r>
            <a:r>
              <a:rPr lang="fi-FI" sz="1200"/>
              <a:t> a </a:t>
            </a:r>
            <a:r>
              <a:rPr lang="fi-FI" sz="1200" err="1"/>
              <a:t>prolonged</a:t>
            </a:r>
            <a:r>
              <a:rPr lang="fi-FI" sz="1200"/>
              <a:t> </a:t>
            </a:r>
            <a:r>
              <a:rPr lang="fi-FI" sz="1200" err="1"/>
              <a:t>period</a:t>
            </a:r>
            <a:r>
              <a:rPr lang="fi-FI" sz="1200"/>
              <a:t> </a:t>
            </a:r>
            <a:r>
              <a:rPr lang="fi-FI" sz="1200" err="1"/>
              <a:t>with</a:t>
            </a:r>
            <a:r>
              <a:rPr lang="fi-FI" sz="1200"/>
              <a:t> </a:t>
            </a:r>
            <a:r>
              <a:rPr lang="fi-FI" sz="1200" err="1"/>
              <a:t>little</a:t>
            </a:r>
            <a:r>
              <a:rPr lang="fi-FI" sz="1200"/>
              <a:t> </a:t>
            </a:r>
            <a:r>
              <a:rPr lang="fi-FI" sz="1200" err="1"/>
              <a:t>wind</a:t>
            </a:r>
            <a:r>
              <a:rPr lang="fi-FI" sz="1200"/>
              <a:t>, and </a:t>
            </a:r>
            <a:r>
              <a:rPr lang="fi-FI" sz="1200" err="1"/>
              <a:t>not</a:t>
            </a:r>
            <a:r>
              <a:rPr lang="fi-FI" sz="1200"/>
              <a:t> </a:t>
            </a:r>
            <a:r>
              <a:rPr lang="fi-FI" sz="1200" err="1"/>
              <a:t>all</a:t>
            </a:r>
            <a:r>
              <a:rPr lang="fi-FI" sz="1200"/>
              <a:t> CHP </a:t>
            </a:r>
            <a:r>
              <a:rPr lang="fi-FI" sz="1200" err="1"/>
              <a:t>power</a:t>
            </a:r>
            <a:r>
              <a:rPr lang="fi-FI" sz="1200"/>
              <a:t> </a:t>
            </a:r>
            <a:r>
              <a:rPr lang="fi-FI" sz="1200" err="1"/>
              <a:t>plants</a:t>
            </a:r>
            <a:r>
              <a:rPr lang="fi-FI" sz="1200"/>
              <a:t> </a:t>
            </a:r>
            <a:r>
              <a:rPr lang="fi-FI" sz="1200" err="1"/>
              <a:t>were</a:t>
            </a:r>
            <a:r>
              <a:rPr lang="fi-FI" sz="1200"/>
              <a:t> </a:t>
            </a:r>
            <a:r>
              <a:rPr lang="fi-FI" sz="1200" err="1"/>
              <a:t>yet</a:t>
            </a:r>
            <a:r>
              <a:rPr lang="fi-FI" sz="1200"/>
              <a:t> in </a:t>
            </a:r>
            <a:r>
              <a:rPr lang="fi-FI" sz="1200" err="1"/>
              <a:t>operation</a:t>
            </a:r>
            <a:r>
              <a:rPr lang="fi-FI" sz="1200"/>
              <a:t>.</a:t>
            </a:r>
          </a:p>
        </p:txBody>
      </p:sp>
    </p:spTree>
    <p:extLst>
      <p:ext uri="{BB962C8B-B14F-4D97-AF65-F5344CB8AC3E}">
        <p14:creationId xmlns:p14="http://schemas.microsoft.com/office/powerpoint/2010/main" val="9433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C50E0-0D77-8CC9-29F6-974D19958E1B}"/>
              </a:ext>
            </a:extLst>
          </p:cNvPr>
          <p:cNvSpPr>
            <a:spLocks noGrp="1"/>
          </p:cNvSpPr>
          <p:nvPr>
            <p:ph type="title"/>
          </p:nvPr>
        </p:nvSpPr>
        <p:spPr/>
        <p:txBody>
          <a:bodyPr/>
          <a:lstStyle/>
          <a:p>
            <a:r>
              <a:rPr lang="fi-FI"/>
              <a:t>Price </a:t>
            </a:r>
            <a:r>
              <a:rPr lang="fi-FI" err="1"/>
              <a:t>differentials</a:t>
            </a:r>
            <a:r>
              <a:rPr lang="fi-FI"/>
              <a:t> </a:t>
            </a:r>
            <a:r>
              <a:rPr lang="fi-FI" err="1"/>
              <a:t>between</a:t>
            </a:r>
            <a:r>
              <a:rPr lang="fi-FI"/>
              <a:t> </a:t>
            </a:r>
            <a:r>
              <a:rPr lang="fi-FI" err="1"/>
              <a:t>regions</a:t>
            </a:r>
            <a:r>
              <a:rPr lang="fi-FI"/>
              <a:t> </a:t>
            </a:r>
            <a:r>
              <a:rPr lang="fi-FI" err="1"/>
              <a:t>have</a:t>
            </a:r>
            <a:r>
              <a:rPr lang="fi-FI"/>
              <a:t> </a:t>
            </a:r>
            <a:r>
              <a:rPr lang="fi-FI" err="1"/>
              <a:t>increased</a:t>
            </a:r>
            <a:r>
              <a:rPr lang="fi-FI"/>
              <a:t>, </a:t>
            </a:r>
            <a:r>
              <a:rPr lang="fi-FI" err="1"/>
              <a:t>with</a:t>
            </a:r>
            <a:r>
              <a:rPr lang="fi-FI"/>
              <a:t> </a:t>
            </a:r>
            <a:r>
              <a:rPr lang="fi-FI" err="1"/>
              <a:t>Finald</a:t>
            </a:r>
            <a:r>
              <a:rPr lang="fi-FI"/>
              <a:t> </a:t>
            </a:r>
            <a:r>
              <a:rPr lang="fi-FI" err="1"/>
              <a:t>following</a:t>
            </a:r>
            <a:r>
              <a:rPr lang="fi-FI"/>
              <a:t> Stockholm</a:t>
            </a:r>
          </a:p>
        </p:txBody>
      </p:sp>
      <p:sp>
        <p:nvSpPr>
          <p:cNvPr id="4" name="Date Placeholder 3">
            <a:extLst>
              <a:ext uri="{FF2B5EF4-FFF2-40B4-BE49-F238E27FC236}">
                <a16:creationId xmlns:a16="http://schemas.microsoft.com/office/drawing/2014/main" id="{2AD541BB-F138-27F6-7067-FDDB0C484A89}"/>
              </a:ext>
            </a:extLst>
          </p:cNvPr>
          <p:cNvSpPr>
            <a:spLocks noGrp="1"/>
          </p:cNvSpPr>
          <p:nvPr>
            <p:ph type="dt" sz="half" idx="10"/>
          </p:nvPr>
        </p:nvSpPr>
        <p:spPr/>
        <p:txBody>
          <a:bodyPr/>
          <a:lstStyle/>
          <a:p>
            <a:fld id="{AC2361BA-868B-4F8E-A5DB-EBF844E38687}" type="datetime1">
              <a:rPr lang="fi-FI" noProof="0" smtClean="0"/>
              <a:t>8.1.2024</a:t>
            </a:fld>
            <a:endParaRPr lang="fi-FI" noProof="0"/>
          </a:p>
        </p:txBody>
      </p:sp>
      <p:sp>
        <p:nvSpPr>
          <p:cNvPr id="5" name="Footer Placeholder 4">
            <a:extLst>
              <a:ext uri="{FF2B5EF4-FFF2-40B4-BE49-F238E27FC236}">
                <a16:creationId xmlns:a16="http://schemas.microsoft.com/office/drawing/2014/main" id="{B0DE03E9-8CB6-307E-2D3D-F2F224C5159A}"/>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56621582-831F-10F3-6420-49DAC46D34AA}"/>
              </a:ext>
            </a:extLst>
          </p:cNvPr>
          <p:cNvSpPr>
            <a:spLocks noGrp="1"/>
          </p:cNvSpPr>
          <p:nvPr>
            <p:ph type="sldNum" sz="quarter" idx="12"/>
          </p:nvPr>
        </p:nvSpPr>
        <p:spPr/>
        <p:txBody>
          <a:bodyPr/>
          <a:lstStyle/>
          <a:p>
            <a:fld id="{D5CDC59A-8C4B-3741-8921-09D2C8EE8BFB}" type="slidenum">
              <a:rPr lang="en-US" smtClean="0"/>
              <a:t>5</a:t>
            </a:fld>
            <a:endParaRPr lang="en-US"/>
          </a:p>
        </p:txBody>
      </p:sp>
      <p:graphicFrame>
        <p:nvGraphicFramePr>
          <p:cNvPr id="11" name="Content Placeholder 10">
            <a:extLst>
              <a:ext uri="{FF2B5EF4-FFF2-40B4-BE49-F238E27FC236}">
                <a16:creationId xmlns:a16="http://schemas.microsoft.com/office/drawing/2014/main" id="{298FA065-D64A-4F24-8AE8-C226DDE5839C}"/>
              </a:ext>
            </a:extLst>
          </p:cNvPr>
          <p:cNvGraphicFramePr>
            <a:graphicFrameLocks noGrp="1"/>
          </p:cNvGraphicFramePr>
          <p:nvPr>
            <p:ph idx="1"/>
            <p:extLst>
              <p:ext uri="{D42A27DB-BD31-4B8C-83A1-F6EECF244321}">
                <p14:modId xmlns:p14="http://schemas.microsoft.com/office/powerpoint/2010/main" val="1985589156"/>
              </p:ext>
            </p:extLst>
          </p:nvPr>
        </p:nvGraphicFramePr>
        <p:xfrm>
          <a:off x="613802" y="1847850"/>
          <a:ext cx="9478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2" name="Cloud 11">
            <a:extLst>
              <a:ext uri="{FF2B5EF4-FFF2-40B4-BE49-F238E27FC236}">
                <a16:creationId xmlns:a16="http://schemas.microsoft.com/office/drawing/2014/main" id="{FE5240D3-9DE0-3695-971E-712BD8732461}"/>
              </a:ext>
            </a:extLst>
          </p:cNvPr>
          <p:cNvSpPr/>
          <p:nvPr/>
        </p:nvSpPr>
        <p:spPr>
          <a:xfrm>
            <a:off x="9565558" y="1843088"/>
            <a:ext cx="2561787" cy="1585912"/>
          </a:xfrm>
          <a:prstGeom prst="cloud">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100" err="1"/>
              <a:t>The</a:t>
            </a:r>
            <a:r>
              <a:rPr lang="fi-FI" sz="1100"/>
              <a:t> Aurora 1 transmission </a:t>
            </a:r>
            <a:r>
              <a:rPr lang="fi-FI" sz="1100" err="1"/>
              <a:t>connection</a:t>
            </a:r>
            <a:r>
              <a:rPr lang="fi-FI" sz="1100"/>
              <a:t>, </a:t>
            </a:r>
            <a:r>
              <a:rPr lang="fi-FI" sz="1100" err="1"/>
              <a:t>scheduled</a:t>
            </a:r>
            <a:r>
              <a:rPr lang="fi-FI" sz="1100"/>
              <a:t> to </a:t>
            </a:r>
            <a:r>
              <a:rPr lang="fi-FI" sz="1100" err="1"/>
              <a:t>be</a:t>
            </a:r>
            <a:r>
              <a:rPr lang="fi-FI" sz="1100"/>
              <a:t> </a:t>
            </a:r>
            <a:r>
              <a:rPr lang="fi-FI" sz="1100" err="1"/>
              <a:t>completed</a:t>
            </a:r>
            <a:r>
              <a:rPr lang="fi-FI" sz="1100"/>
              <a:t> in 2025, is </a:t>
            </a:r>
            <a:r>
              <a:rPr lang="fi-FI" sz="1100" err="1"/>
              <a:t>expected</a:t>
            </a:r>
            <a:r>
              <a:rPr lang="fi-FI" sz="1100"/>
              <a:t> to </a:t>
            </a:r>
            <a:r>
              <a:rPr lang="fi-FI" sz="1100" err="1"/>
              <a:t>reduce</a:t>
            </a:r>
            <a:r>
              <a:rPr lang="fi-FI" sz="1100"/>
              <a:t> </a:t>
            </a:r>
            <a:r>
              <a:rPr lang="fi-FI" sz="1100" err="1"/>
              <a:t>the</a:t>
            </a:r>
            <a:r>
              <a:rPr lang="fi-FI" sz="1100"/>
              <a:t> </a:t>
            </a:r>
            <a:r>
              <a:rPr lang="fi-FI" sz="1100" err="1"/>
              <a:t>price</a:t>
            </a:r>
            <a:r>
              <a:rPr lang="fi-FI" sz="1100"/>
              <a:t> </a:t>
            </a:r>
            <a:r>
              <a:rPr lang="fi-FI" sz="1100" err="1"/>
              <a:t>difference</a:t>
            </a:r>
            <a:r>
              <a:rPr lang="fi-FI" sz="1100"/>
              <a:t> </a:t>
            </a:r>
            <a:r>
              <a:rPr lang="fi-FI" sz="1100" err="1"/>
              <a:t>between</a:t>
            </a:r>
            <a:r>
              <a:rPr lang="fi-FI" sz="1100"/>
              <a:t> Finland and </a:t>
            </a:r>
            <a:r>
              <a:rPr lang="fi-FI" sz="1100" err="1"/>
              <a:t>Northern</a:t>
            </a:r>
            <a:r>
              <a:rPr lang="fi-FI" sz="1100"/>
              <a:t> </a:t>
            </a:r>
            <a:r>
              <a:rPr lang="fi-FI" sz="1100" err="1"/>
              <a:t>Sweden</a:t>
            </a:r>
            <a:r>
              <a:rPr lang="fi-FI" sz="1100"/>
              <a:t>.</a:t>
            </a:r>
          </a:p>
        </p:txBody>
      </p:sp>
    </p:spTree>
    <p:extLst>
      <p:ext uri="{BB962C8B-B14F-4D97-AF65-F5344CB8AC3E}">
        <p14:creationId xmlns:p14="http://schemas.microsoft.com/office/powerpoint/2010/main" val="1643613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0BD9C-F79D-BF7F-25F7-8A5C7502F413}"/>
              </a:ext>
            </a:extLst>
          </p:cNvPr>
          <p:cNvSpPr>
            <a:spLocks noGrp="1"/>
          </p:cNvSpPr>
          <p:nvPr>
            <p:ph type="title"/>
          </p:nvPr>
        </p:nvSpPr>
        <p:spPr/>
        <p:txBody>
          <a:bodyPr/>
          <a:lstStyle/>
          <a:p>
            <a:r>
              <a:rPr lang="fi-FI" err="1"/>
              <a:t>Factors</a:t>
            </a:r>
            <a:r>
              <a:rPr lang="fi-FI"/>
              <a:t> </a:t>
            </a:r>
            <a:r>
              <a:rPr lang="fi-FI" err="1"/>
              <a:t>influencing</a:t>
            </a:r>
            <a:r>
              <a:rPr lang="fi-FI"/>
              <a:t> </a:t>
            </a:r>
            <a:r>
              <a:rPr lang="fi-FI" err="1"/>
              <a:t>the</a:t>
            </a:r>
            <a:r>
              <a:rPr lang="fi-FI"/>
              <a:t> </a:t>
            </a:r>
            <a:r>
              <a:rPr lang="fi-FI" err="1"/>
              <a:t>electricity</a:t>
            </a:r>
            <a:r>
              <a:rPr lang="fi-FI"/>
              <a:t> </a:t>
            </a:r>
            <a:r>
              <a:rPr lang="fi-FI" err="1"/>
              <a:t>price</a:t>
            </a:r>
            <a:endParaRPr lang="fi-FI"/>
          </a:p>
        </p:txBody>
      </p:sp>
      <p:graphicFrame>
        <p:nvGraphicFramePr>
          <p:cNvPr id="8" name="Content Placeholder 7">
            <a:extLst>
              <a:ext uri="{FF2B5EF4-FFF2-40B4-BE49-F238E27FC236}">
                <a16:creationId xmlns:a16="http://schemas.microsoft.com/office/drawing/2014/main" id="{7599B298-01B3-01DE-8702-9A814CE7A0D1}"/>
              </a:ext>
            </a:extLst>
          </p:cNvPr>
          <p:cNvGraphicFramePr>
            <a:graphicFrameLocks noGrp="1"/>
          </p:cNvGraphicFramePr>
          <p:nvPr>
            <p:ph idx="1"/>
            <p:extLst>
              <p:ext uri="{D42A27DB-BD31-4B8C-83A1-F6EECF244321}">
                <p14:modId xmlns:p14="http://schemas.microsoft.com/office/powerpoint/2010/main" val="4093360629"/>
              </p:ext>
            </p:extLst>
          </p:nvPr>
        </p:nvGraphicFramePr>
        <p:xfrm>
          <a:off x="614081" y="1690688"/>
          <a:ext cx="1098924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äivämäärän paikkamerkki 4">
            <a:extLst>
              <a:ext uri="{FF2B5EF4-FFF2-40B4-BE49-F238E27FC236}">
                <a16:creationId xmlns:a16="http://schemas.microsoft.com/office/drawing/2014/main" id="{5BCEDF69-FADB-B09A-BB2B-34E92449190E}"/>
              </a:ext>
            </a:extLst>
          </p:cNvPr>
          <p:cNvSpPr>
            <a:spLocks noGrp="1"/>
          </p:cNvSpPr>
          <p:nvPr>
            <p:ph type="dt" sz="half" idx="10"/>
          </p:nvPr>
        </p:nvSpPr>
        <p:spPr/>
        <p:txBody>
          <a:bodyPr/>
          <a:lstStyle/>
          <a:p>
            <a:fld id="{E0405D96-3473-4974-B2C8-66E8D6F52E50}" type="datetime1">
              <a:rPr lang="fi-FI" noProof="0" smtClean="0"/>
              <a:t>8.1.2024</a:t>
            </a:fld>
            <a:endParaRPr lang="fi-FI" noProof="0"/>
          </a:p>
        </p:txBody>
      </p:sp>
      <p:sp>
        <p:nvSpPr>
          <p:cNvPr id="6" name="Alatunnisteen paikkamerkki 5">
            <a:extLst>
              <a:ext uri="{FF2B5EF4-FFF2-40B4-BE49-F238E27FC236}">
                <a16:creationId xmlns:a16="http://schemas.microsoft.com/office/drawing/2014/main" id="{9E989DED-5E84-1D02-A80F-043C929B6ACF}"/>
              </a:ext>
            </a:extLst>
          </p:cNvPr>
          <p:cNvSpPr>
            <a:spLocks noGrp="1"/>
          </p:cNvSpPr>
          <p:nvPr>
            <p:ph type="ftr" sz="quarter" idx="11"/>
          </p:nvPr>
        </p:nvSpPr>
        <p:spPr/>
        <p:txBody>
          <a:bodyPr/>
          <a:lstStyle/>
          <a:p>
            <a:r>
              <a:rPr lang="en-US" noProof="0"/>
              <a:t>Electricity price statictics in 2023</a:t>
            </a:r>
            <a:endParaRPr lang="fi-FI" noProof="0"/>
          </a:p>
        </p:txBody>
      </p:sp>
      <p:sp>
        <p:nvSpPr>
          <p:cNvPr id="7" name="Dian numeron paikkamerkki 6">
            <a:extLst>
              <a:ext uri="{FF2B5EF4-FFF2-40B4-BE49-F238E27FC236}">
                <a16:creationId xmlns:a16="http://schemas.microsoft.com/office/drawing/2014/main" id="{A24EDEEA-F26D-72A1-F46C-FA0F41FB8B0D}"/>
              </a:ext>
            </a:extLst>
          </p:cNvPr>
          <p:cNvSpPr>
            <a:spLocks noGrp="1"/>
          </p:cNvSpPr>
          <p:nvPr>
            <p:ph type="sldNum" sz="quarter" idx="12"/>
          </p:nvPr>
        </p:nvSpPr>
        <p:spPr/>
        <p:txBody>
          <a:bodyPr/>
          <a:lstStyle/>
          <a:p>
            <a:fld id="{D5CDC59A-8C4B-3741-8921-09D2C8EE8BFB}" type="slidenum">
              <a:rPr lang="en-US" smtClean="0"/>
              <a:t>6</a:t>
            </a:fld>
            <a:endParaRPr lang="en-US"/>
          </a:p>
        </p:txBody>
      </p:sp>
    </p:spTree>
    <p:extLst>
      <p:ext uri="{BB962C8B-B14F-4D97-AF65-F5344CB8AC3E}">
        <p14:creationId xmlns:p14="http://schemas.microsoft.com/office/powerpoint/2010/main" val="313690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A278-5856-788D-4FF3-F32BC4419941}"/>
              </a:ext>
            </a:extLst>
          </p:cNvPr>
          <p:cNvSpPr>
            <a:spLocks noGrp="1"/>
          </p:cNvSpPr>
          <p:nvPr>
            <p:ph type="title"/>
          </p:nvPr>
        </p:nvSpPr>
        <p:spPr>
          <a:xfrm>
            <a:off x="614081" y="365125"/>
            <a:ext cx="10989241" cy="1325563"/>
          </a:xfrm>
        </p:spPr>
        <p:txBody>
          <a:bodyPr>
            <a:noAutofit/>
          </a:bodyPr>
          <a:lstStyle/>
          <a:p>
            <a:r>
              <a:rPr lang="fi-FI" sz="3200" err="1"/>
              <a:t>Alternative</a:t>
            </a:r>
            <a:r>
              <a:rPr lang="fi-FI" sz="3200"/>
              <a:t> import </a:t>
            </a:r>
            <a:r>
              <a:rPr lang="fi-FI" sz="3200" err="1"/>
              <a:t>channels</a:t>
            </a:r>
            <a:r>
              <a:rPr lang="fi-FI" sz="3200"/>
              <a:t> </a:t>
            </a:r>
            <a:r>
              <a:rPr lang="fi-FI" sz="3200" err="1"/>
              <a:t>have</a:t>
            </a:r>
            <a:r>
              <a:rPr lang="fi-FI" sz="3200"/>
              <a:t> </a:t>
            </a:r>
            <a:r>
              <a:rPr lang="fi-FI" sz="3200" err="1"/>
              <a:t>been</a:t>
            </a:r>
            <a:r>
              <a:rPr lang="fi-FI" sz="3200"/>
              <a:t> </a:t>
            </a:r>
            <a:r>
              <a:rPr lang="fi-FI" sz="3200" err="1"/>
              <a:t>found</a:t>
            </a:r>
            <a:r>
              <a:rPr lang="fi-FI" sz="3200"/>
              <a:t> for Russian </a:t>
            </a:r>
            <a:r>
              <a:rPr lang="fi-FI" sz="3200" err="1"/>
              <a:t>gas</a:t>
            </a:r>
            <a:r>
              <a:rPr lang="fi-FI" sz="3200"/>
              <a:t> – </a:t>
            </a:r>
            <a:r>
              <a:rPr lang="fi-FI" sz="3200" err="1"/>
              <a:t>supply</a:t>
            </a:r>
            <a:r>
              <a:rPr lang="fi-FI" sz="3200"/>
              <a:t> and </a:t>
            </a:r>
            <a:r>
              <a:rPr lang="fi-FI" sz="3200" err="1"/>
              <a:t>price</a:t>
            </a:r>
            <a:r>
              <a:rPr lang="fi-FI" sz="3200"/>
              <a:t> </a:t>
            </a:r>
            <a:r>
              <a:rPr lang="fi-FI" sz="3200" err="1"/>
              <a:t>pressures</a:t>
            </a:r>
            <a:r>
              <a:rPr lang="fi-FI" sz="3200"/>
              <a:t> </a:t>
            </a:r>
            <a:r>
              <a:rPr lang="fi-FI" sz="3200" err="1"/>
              <a:t>have</a:t>
            </a:r>
            <a:r>
              <a:rPr lang="fi-FI" sz="3200"/>
              <a:t> </a:t>
            </a:r>
            <a:r>
              <a:rPr lang="fi-FI" sz="3200" err="1"/>
              <a:t>eased</a:t>
            </a:r>
            <a:endParaRPr lang="fi-FI" sz="3200"/>
          </a:p>
        </p:txBody>
      </p:sp>
      <p:sp>
        <p:nvSpPr>
          <p:cNvPr id="4" name="Date Placeholder 3">
            <a:extLst>
              <a:ext uri="{FF2B5EF4-FFF2-40B4-BE49-F238E27FC236}">
                <a16:creationId xmlns:a16="http://schemas.microsoft.com/office/drawing/2014/main" id="{A05C5A41-5565-44FF-B9C2-FBCF0441C18E}"/>
              </a:ext>
            </a:extLst>
          </p:cNvPr>
          <p:cNvSpPr>
            <a:spLocks noGrp="1"/>
          </p:cNvSpPr>
          <p:nvPr>
            <p:ph type="dt" sz="half" idx="10"/>
          </p:nvPr>
        </p:nvSpPr>
        <p:spPr/>
        <p:txBody>
          <a:bodyPr/>
          <a:lstStyle/>
          <a:p>
            <a:fld id="{6BF3CAF5-435A-4FAD-A237-8DB44283175C}" type="datetime1">
              <a:rPr lang="fi-FI" noProof="0" smtClean="0"/>
              <a:t>8.1.2024</a:t>
            </a:fld>
            <a:endParaRPr lang="fi-FI" noProof="0"/>
          </a:p>
        </p:txBody>
      </p:sp>
      <p:sp>
        <p:nvSpPr>
          <p:cNvPr id="5" name="Footer Placeholder 4">
            <a:extLst>
              <a:ext uri="{FF2B5EF4-FFF2-40B4-BE49-F238E27FC236}">
                <a16:creationId xmlns:a16="http://schemas.microsoft.com/office/drawing/2014/main" id="{35DD8C4C-D45B-9C00-29DF-FE779769BDBB}"/>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FC3DFAD4-E5E7-8035-2A18-E2742EFEE86D}"/>
              </a:ext>
            </a:extLst>
          </p:cNvPr>
          <p:cNvSpPr>
            <a:spLocks noGrp="1"/>
          </p:cNvSpPr>
          <p:nvPr>
            <p:ph type="sldNum" sz="quarter" idx="12"/>
          </p:nvPr>
        </p:nvSpPr>
        <p:spPr/>
        <p:txBody>
          <a:bodyPr/>
          <a:lstStyle/>
          <a:p>
            <a:fld id="{D5CDC59A-8C4B-3741-8921-09D2C8EE8BFB}" type="slidenum">
              <a:rPr lang="en-US" smtClean="0"/>
              <a:t>7</a:t>
            </a:fld>
            <a:endParaRPr lang="en-US"/>
          </a:p>
        </p:txBody>
      </p:sp>
      <p:sp>
        <p:nvSpPr>
          <p:cNvPr id="3" name="TextBox 2">
            <a:extLst>
              <a:ext uri="{FF2B5EF4-FFF2-40B4-BE49-F238E27FC236}">
                <a16:creationId xmlns:a16="http://schemas.microsoft.com/office/drawing/2014/main" id="{484A09D7-CFCC-8E20-DCEB-02EB5F314519}"/>
              </a:ext>
            </a:extLst>
          </p:cNvPr>
          <p:cNvSpPr txBox="1"/>
          <p:nvPr/>
        </p:nvSpPr>
        <p:spPr>
          <a:xfrm>
            <a:off x="5819405" y="4304522"/>
            <a:ext cx="590939" cy="584775"/>
          </a:xfrm>
          <a:prstGeom prst="rect">
            <a:avLst/>
          </a:prstGeom>
          <a:noFill/>
        </p:spPr>
        <p:txBody>
          <a:bodyPr wrap="square" rtlCol="0">
            <a:spAutoFit/>
          </a:bodyPr>
          <a:lstStyle/>
          <a:p>
            <a:r>
              <a:rPr lang="fi-FI" sz="3200" b="1">
                <a:solidFill>
                  <a:schemeClr val="accent2"/>
                </a:solidFill>
              </a:rPr>
              <a:t>1.</a:t>
            </a:r>
          </a:p>
        </p:txBody>
      </p:sp>
      <p:sp>
        <p:nvSpPr>
          <p:cNvPr id="12" name="TextBox 11">
            <a:extLst>
              <a:ext uri="{FF2B5EF4-FFF2-40B4-BE49-F238E27FC236}">
                <a16:creationId xmlns:a16="http://schemas.microsoft.com/office/drawing/2014/main" id="{0BC16B28-1E4A-E18D-1BA1-D7E877562149}"/>
              </a:ext>
            </a:extLst>
          </p:cNvPr>
          <p:cNvSpPr txBox="1"/>
          <p:nvPr/>
        </p:nvSpPr>
        <p:spPr>
          <a:xfrm>
            <a:off x="7590880" y="3335264"/>
            <a:ext cx="590939" cy="584775"/>
          </a:xfrm>
          <a:prstGeom prst="rect">
            <a:avLst/>
          </a:prstGeom>
          <a:noFill/>
        </p:spPr>
        <p:txBody>
          <a:bodyPr wrap="square" rtlCol="0">
            <a:spAutoFit/>
          </a:bodyPr>
          <a:lstStyle/>
          <a:p>
            <a:r>
              <a:rPr lang="fi-FI" sz="3200" b="1">
                <a:solidFill>
                  <a:schemeClr val="accent2"/>
                </a:solidFill>
              </a:rPr>
              <a:t>2.</a:t>
            </a:r>
          </a:p>
        </p:txBody>
      </p:sp>
      <p:sp>
        <p:nvSpPr>
          <p:cNvPr id="13" name="TextBox 12">
            <a:extLst>
              <a:ext uri="{FF2B5EF4-FFF2-40B4-BE49-F238E27FC236}">
                <a16:creationId xmlns:a16="http://schemas.microsoft.com/office/drawing/2014/main" id="{16CA875D-BDD4-07FE-D84A-56E105D87ECB}"/>
              </a:ext>
            </a:extLst>
          </p:cNvPr>
          <p:cNvSpPr txBox="1"/>
          <p:nvPr/>
        </p:nvSpPr>
        <p:spPr>
          <a:xfrm>
            <a:off x="2090271" y="1847850"/>
            <a:ext cx="590939" cy="584775"/>
          </a:xfrm>
          <a:prstGeom prst="rect">
            <a:avLst/>
          </a:prstGeom>
          <a:noFill/>
        </p:spPr>
        <p:txBody>
          <a:bodyPr wrap="square" rtlCol="0">
            <a:spAutoFit/>
          </a:bodyPr>
          <a:lstStyle/>
          <a:p>
            <a:r>
              <a:rPr lang="fi-FI" sz="3200" b="1">
                <a:solidFill>
                  <a:schemeClr val="accent2"/>
                </a:solidFill>
              </a:rPr>
              <a:t>3.</a:t>
            </a:r>
          </a:p>
        </p:txBody>
      </p:sp>
      <p:sp>
        <p:nvSpPr>
          <p:cNvPr id="14" name="TextBox 13">
            <a:extLst>
              <a:ext uri="{FF2B5EF4-FFF2-40B4-BE49-F238E27FC236}">
                <a16:creationId xmlns:a16="http://schemas.microsoft.com/office/drawing/2014/main" id="{47CE7CB9-5DB9-ED29-A51C-DEB6573A3CF7}"/>
              </a:ext>
            </a:extLst>
          </p:cNvPr>
          <p:cNvSpPr txBox="1"/>
          <p:nvPr/>
        </p:nvSpPr>
        <p:spPr>
          <a:xfrm>
            <a:off x="9806259" y="1399042"/>
            <a:ext cx="590939" cy="584775"/>
          </a:xfrm>
          <a:prstGeom prst="rect">
            <a:avLst/>
          </a:prstGeom>
          <a:noFill/>
        </p:spPr>
        <p:txBody>
          <a:bodyPr wrap="square" rtlCol="0">
            <a:spAutoFit/>
          </a:bodyPr>
          <a:lstStyle/>
          <a:p>
            <a:r>
              <a:rPr lang="fi-FI" sz="3200" b="1">
                <a:solidFill>
                  <a:schemeClr val="accent2"/>
                </a:solidFill>
              </a:rPr>
              <a:t>4.</a:t>
            </a:r>
          </a:p>
        </p:txBody>
      </p:sp>
      <p:graphicFrame>
        <p:nvGraphicFramePr>
          <p:cNvPr id="19" name="Content Placeholder 18">
            <a:extLst>
              <a:ext uri="{FF2B5EF4-FFF2-40B4-BE49-F238E27FC236}">
                <a16:creationId xmlns:a16="http://schemas.microsoft.com/office/drawing/2014/main" id="{8331CE4D-FC25-482B-88C7-AFA16F1A5BC5}"/>
              </a:ext>
            </a:extLst>
          </p:cNvPr>
          <p:cNvGraphicFramePr>
            <a:graphicFrameLocks noGrp="1"/>
          </p:cNvGraphicFramePr>
          <p:nvPr>
            <p:ph idx="1"/>
            <p:extLst>
              <p:ext uri="{D42A27DB-BD31-4B8C-83A1-F6EECF244321}">
                <p14:modId xmlns:p14="http://schemas.microsoft.com/office/powerpoint/2010/main" val="2123705410"/>
              </p:ext>
            </p:extLst>
          </p:nvPr>
        </p:nvGraphicFramePr>
        <p:xfrm>
          <a:off x="614363"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0" name="Speech Bubble: Rectangle 19">
            <a:extLst>
              <a:ext uri="{FF2B5EF4-FFF2-40B4-BE49-F238E27FC236}">
                <a16:creationId xmlns:a16="http://schemas.microsoft.com/office/drawing/2014/main" id="{1FBB5A86-FEA6-FEF5-9729-F9F654D92DDF}"/>
              </a:ext>
            </a:extLst>
          </p:cNvPr>
          <p:cNvSpPr/>
          <p:nvPr/>
        </p:nvSpPr>
        <p:spPr>
          <a:xfrm>
            <a:off x="5630906" y="4304522"/>
            <a:ext cx="1468074" cy="1128320"/>
          </a:xfrm>
          <a:prstGeom prst="wedgeRectCallout">
            <a:avLst>
              <a:gd name="adj1" fmla="val -41404"/>
              <a:gd name="adj2" fmla="val -9548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000"/>
              <a:t>In 2021 </a:t>
            </a:r>
            <a:r>
              <a:rPr lang="fi-FI" sz="1000" err="1"/>
              <a:t>Europe’s</a:t>
            </a:r>
            <a:r>
              <a:rPr lang="fi-FI" sz="1000"/>
              <a:t> </a:t>
            </a:r>
            <a:r>
              <a:rPr lang="fi-FI" sz="1000" err="1"/>
              <a:t>gas</a:t>
            </a:r>
            <a:r>
              <a:rPr lang="fi-FI" sz="1000"/>
              <a:t> </a:t>
            </a:r>
            <a:r>
              <a:rPr lang="fi-FI" sz="1000" err="1"/>
              <a:t>reservoirs</a:t>
            </a:r>
            <a:r>
              <a:rPr lang="fi-FI" sz="1000"/>
              <a:t> </a:t>
            </a:r>
            <a:r>
              <a:rPr lang="fi-FI" sz="1000" err="1"/>
              <a:t>were</a:t>
            </a:r>
            <a:r>
              <a:rPr lang="fi-FI" sz="1000"/>
              <a:t> at </a:t>
            </a:r>
            <a:r>
              <a:rPr lang="fi-FI" sz="1000" err="1"/>
              <a:t>their</a:t>
            </a:r>
            <a:r>
              <a:rPr lang="fi-FI" sz="1000"/>
              <a:t> </a:t>
            </a:r>
            <a:r>
              <a:rPr lang="fi-FI" sz="1000" err="1"/>
              <a:t>lowest</a:t>
            </a:r>
            <a:r>
              <a:rPr lang="fi-FI" sz="1000"/>
              <a:t> as </a:t>
            </a:r>
            <a:r>
              <a:rPr lang="fi-FI" sz="1000" err="1"/>
              <a:t>Russia</a:t>
            </a:r>
            <a:r>
              <a:rPr lang="fi-FI" sz="1000"/>
              <a:t> </a:t>
            </a:r>
            <a:r>
              <a:rPr lang="fi-FI" sz="1000" err="1"/>
              <a:t>prepared</a:t>
            </a:r>
            <a:r>
              <a:rPr lang="fi-FI" sz="1000"/>
              <a:t> for </a:t>
            </a:r>
            <a:r>
              <a:rPr lang="fi-FI" sz="1000" err="1"/>
              <a:t>war</a:t>
            </a:r>
            <a:r>
              <a:rPr lang="fi-FI" sz="1000"/>
              <a:t>, </a:t>
            </a:r>
            <a:r>
              <a:rPr lang="fi-FI" sz="1000" err="1"/>
              <a:t>including</a:t>
            </a:r>
            <a:r>
              <a:rPr lang="fi-FI" sz="1000"/>
              <a:t> </a:t>
            </a:r>
            <a:r>
              <a:rPr lang="fi-FI" sz="1000" err="1"/>
              <a:t>resticting</a:t>
            </a:r>
            <a:r>
              <a:rPr lang="fi-FI" sz="1000"/>
              <a:t> </a:t>
            </a:r>
            <a:r>
              <a:rPr lang="fi-FI" sz="1000" err="1"/>
              <a:t>gas</a:t>
            </a:r>
            <a:r>
              <a:rPr lang="fi-FI" sz="1000"/>
              <a:t> </a:t>
            </a:r>
            <a:r>
              <a:rPr lang="fi-FI" sz="1000" err="1"/>
              <a:t>exports</a:t>
            </a:r>
            <a:r>
              <a:rPr lang="fi-FI" sz="1000"/>
              <a:t> to Europe</a:t>
            </a:r>
          </a:p>
        </p:txBody>
      </p:sp>
      <p:sp>
        <p:nvSpPr>
          <p:cNvPr id="21" name="Speech Bubble: Rectangle 20">
            <a:extLst>
              <a:ext uri="{FF2B5EF4-FFF2-40B4-BE49-F238E27FC236}">
                <a16:creationId xmlns:a16="http://schemas.microsoft.com/office/drawing/2014/main" id="{215381B3-5B92-099E-B5C4-6725BA484A49}"/>
              </a:ext>
            </a:extLst>
          </p:cNvPr>
          <p:cNvSpPr/>
          <p:nvPr/>
        </p:nvSpPr>
        <p:spPr>
          <a:xfrm>
            <a:off x="9520533" y="1431633"/>
            <a:ext cx="1468074" cy="832433"/>
          </a:xfrm>
          <a:prstGeom prst="wedgeRectCallout">
            <a:avLst>
              <a:gd name="adj1" fmla="val -81404"/>
              <a:gd name="adj2" fmla="val 5241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100" err="1"/>
              <a:t>Entering</a:t>
            </a:r>
            <a:r>
              <a:rPr lang="fi-FI" sz="1100"/>
              <a:t> </a:t>
            </a:r>
            <a:r>
              <a:rPr lang="fi-FI" sz="1100" err="1"/>
              <a:t>the</a:t>
            </a:r>
            <a:r>
              <a:rPr lang="fi-FI" sz="1100"/>
              <a:t> </a:t>
            </a:r>
            <a:r>
              <a:rPr lang="fi-FI" sz="1100" err="1"/>
              <a:t>winter</a:t>
            </a:r>
            <a:r>
              <a:rPr lang="fi-FI" sz="1100"/>
              <a:t>, </a:t>
            </a:r>
            <a:r>
              <a:rPr lang="fi-FI" sz="1100" err="1"/>
              <a:t>gas</a:t>
            </a:r>
            <a:r>
              <a:rPr lang="fi-FI" sz="1100"/>
              <a:t> </a:t>
            </a:r>
            <a:r>
              <a:rPr lang="fi-FI" sz="1100" err="1"/>
              <a:t>reserves</a:t>
            </a:r>
            <a:r>
              <a:rPr lang="fi-FI" sz="1100"/>
              <a:t> </a:t>
            </a:r>
            <a:r>
              <a:rPr lang="fi-FI" sz="1100" err="1"/>
              <a:t>are</a:t>
            </a:r>
            <a:r>
              <a:rPr lang="fi-FI" sz="1100"/>
              <a:t> at a </a:t>
            </a:r>
            <a:r>
              <a:rPr lang="fi-FI" sz="1100" err="1"/>
              <a:t>record</a:t>
            </a:r>
            <a:r>
              <a:rPr lang="fi-FI" sz="1100"/>
              <a:t> </a:t>
            </a:r>
            <a:r>
              <a:rPr lang="fi-FI" sz="1100" err="1"/>
              <a:t>high</a:t>
            </a:r>
            <a:r>
              <a:rPr lang="fi-FI" sz="1100"/>
              <a:t>.</a:t>
            </a:r>
          </a:p>
        </p:txBody>
      </p:sp>
      <p:sp>
        <p:nvSpPr>
          <p:cNvPr id="22" name="Speech Bubble: Rectangle 21">
            <a:extLst>
              <a:ext uri="{FF2B5EF4-FFF2-40B4-BE49-F238E27FC236}">
                <a16:creationId xmlns:a16="http://schemas.microsoft.com/office/drawing/2014/main" id="{38A5E30D-4A1E-C6D7-D2C2-F3117898E12C}"/>
              </a:ext>
            </a:extLst>
          </p:cNvPr>
          <p:cNvSpPr/>
          <p:nvPr/>
        </p:nvSpPr>
        <p:spPr>
          <a:xfrm>
            <a:off x="1754226" y="1843584"/>
            <a:ext cx="1853967" cy="1282117"/>
          </a:xfrm>
          <a:prstGeom prst="wedgeRectCallout">
            <a:avLst>
              <a:gd name="adj1" fmla="val 35167"/>
              <a:gd name="adj2" fmla="val 7930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00" b="0" i="0">
                <a:solidFill>
                  <a:schemeClr val="bg1"/>
                </a:solidFill>
                <a:effectLst/>
                <a:latin typeface="Söhne"/>
              </a:rPr>
              <a:t>Due to the mild winter of 2022-2023, the demand for gas was lower than expected, allowing for high filling rates of gas reserves throughout the year. In addition, alternative import channels have been found for Russian gas (e.g., LNG).</a:t>
            </a:r>
            <a:endParaRPr lang="fi-FI" sz="1000">
              <a:solidFill>
                <a:schemeClr val="bg1"/>
              </a:solidFill>
            </a:endParaRPr>
          </a:p>
        </p:txBody>
      </p:sp>
      <p:sp>
        <p:nvSpPr>
          <p:cNvPr id="23" name="Speech Bubble: Rectangle 22">
            <a:extLst>
              <a:ext uri="{FF2B5EF4-FFF2-40B4-BE49-F238E27FC236}">
                <a16:creationId xmlns:a16="http://schemas.microsoft.com/office/drawing/2014/main" id="{E818B67B-C1BF-29E5-7DF9-4D42FABE9448}"/>
              </a:ext>
            </a:extLst>
          </p:cNvPr>
          <p:cNvSpPr/>
          <p:nvPr/>
        </p:nvSpPr>
        <p:spPr>
          <a:xfrm>
            <a:off x="7747223" y="3192539"/>
            <a:ext cx="1468074" cy="998290"/>
          </a:xfrm>
          <a:prstGeom prst="wedgeRectCallout">
            <a:avLst>
              <a:gd name="adj1" fmla="val -59690"/>
              <a:gd name="adj2" fmla="val -1072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000" err="1"/>
              <a:t>During</a:t>
            </a:r>
            <a:r>
              <a:rPr lang="fi-FI" sz="1000"/>
              <a:t> </a:t>
            </a:r>
            <a:r>
              <a:rPr lang="fi-FI" sz="1000" err="1"/>
              <a:t>the</a:t>
            </a:r>
            <a:r>
              <a:rPr lang="fi-FI" sz="1000"/>
              <a:t> </a:t>
            </a:r>
            <a:r>
              <a:rPr lang="fi-FI" sz="1000" err="1"/>
              <a:t>year</a:t>
            </a:r>
            <a:r>
              <a:rPr lang="fi-FI" sz="1000"/>
              <a:t> 2022 </a:t>
            </a:r>
            <a:r>
              <a:rPr lang="fi-FI" sz="1000" err="1"/>
              <a:t>gas</a:t>
            </a:r>
            <a:r>
              <a:rPr lang="fi-FI" sz="1000"/>
              <a:t> </a:t>
            </a:r>
            <a:r>
              <a:rPr lang="fi-FI" sz="1000" err="1"/>
              <a:t>reserves</a:t>
            </a:r>
            <a:r>
              <a:rPr lang="fi-FI" sz="1000"/>
              <a:t> </a:t>
            </a:r>
            <a:r>
              <a:rPr lang="fi-FI" sz="1000" err="1"/>
              <a:t>were</a:t>
            </a:r>
            <a:r>
              <a:rPr lang="fi-FI" sz="1000"/>
              <a:t> </a:t>
            </a:r>
            <a:r>
              <a:rPr lang="fi-FI" sz="1000" err="1"/>
              <a:t>filled</a:t>
            </a:r>
            <a:r>
              <a:rPr lang="fi-FI" sz="1000"/>
              <a:t> </a:t>
            </a:r>
            <a:r>
              <a:rPr lang="fi-FI" sz="1000" err="1"/>
              <a:t>quickly</a:t>
            </a:r>
            <a:r>
              <a:rPr lang="fi-FI" sz="1000"/>
              <a:t>, </a:t>
            </a:r>
            <a:r>
              <a:rPr lang="fi-FI" sz="1000" err="1"/>
              <a:t>so</a:t>
            </a:r>
            <a:r>
              <a:rPr lang="fi-FI" sz="1000"/>
              <a:t> </a:t>
            </a:r>
            <a:r>
              <a:rPr lang="fi-FI" sz="1000" err="1"/>
              <a:t>that</a:t>
            </a:r>
            <a:r>
              <a:rPr lang="fi-FI" sz="1000"/>
              <a:t> </a:t>
            </a:r>
            <a:r>
              <a:rPr lang="fi-FI" sz="1000" err="1"/>
              <a:t>there</a:t>
            </a:r>
            <a:r>
              <a:rPr lang="fi-FI" sz="1000"/>
              <a:t> </a:t>
            </a:r>
            <a:r>
              <a:rPr lang="fi-FI" sz="1000" err="1"/>
              <a:t>would</a:t>
            </a:r>
            <a:r>
              <a:rPr lang="fi-FI" sz="1000"/>
              <a:t> </a:t>
            </a:r>
            <a:r>
              <a:rPr lang="fi-FI" sz="1000" err="1"/>
              <a:t>be</a:t>
            </a:r>
            <a:r>
              <a:rPr lang="fi-FI" sz="1000"/>
              <a:t> </a:t>
            </a:r>
            <a:r>
              <a:rPr lang="fi-FI" sz="1000" err="1"/>
              <a:t>enough</a:t>
            </a:r>
            <a:r>
              <a:rPr lang="fi-FI" sz="1000"/>
              <a:t> </a:t>
            </a:r>
            <a:r>
              <a:rPr lang="fi-FI" sz="1000" err="1"/>
              <a:t>gas</a:t>
            </a:r>
            <a:r>
              <a:rPr lang="fi-FI" sz="1000"/>
              <a:t> </a:t>
            </a:r>
            <a:r>
              <a:rPr lang="fi-FI" sz="1000" err="1"/>
              <a:t>throughout</a:t>
            </a:r>
            <a:r>
              <a:rPr lang="fi-FI" sz="1000"/>
              <a:t> </a:t>
            </a:r>
            <a:r>
              <a:rPr lang="fi-FI" sz="1000" err="1"/>
              <a:t>the</a:t>
            </a:r>
            <a:r>
              <a:rPr lang="fi-FI" sz="1000"/>
              <a:t> </a:t>
            </a:r>
            <a:r>
              <a:rPr lang="fi-FI" sz="1000" err="1"/>
              <a:t>winter</a:t>
            </a:r>
            <a:r>
              <a:rPr lang="fi-FI" sz="1000"/>
              <a:t> </a:t>
            </a:r>
            <a:r>
              <a:rPr lang="fi-FI" sz="1000" err="1"/>
              <a:t>heating</a:t>
            </a:r>
            <a:r>
              <a:rPr lang="fi-FI" sz="1000"/>
              <a:t> </a:t>
            </a:r>
            <a:r>
              <a:rPr lang="fi-FI" sz="1000" err="1"/>
              <a:t>season</a:t>
            </a:r>
            <a:r>
              <a:rPr lang="fi-FI" sz="1000"/>
              <a:t>.</a:t>
            </a:r>
          </a:p>
        </p:txBody>
      </p:sp>
    </p:spTree>
    <p:extLst>
      <p:ext uri="{BB962C8B-B14F-4D97-AF65-F5344CB8AC3E}">
        <p14:creationId xmlns:p14="http://schemas.microsoft.com/office/powerpoint/2010/main" val="260647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1726B-6F1A-0C5A-3983-3DB3065B8F18}"/>
              </a:ext>
            </a:extLst>
          </p:cNvPr>
          <p:cNvSpPr>
            <a:spLocks noGrp="1"/>
          </p:cNvSpPr>
          <p:nvPr>
            <p:ph type="title"/>
          </p:nvPr>
        </p:nvSpPr>
        <p:spPr/>
        <p:txBody>
          <a:bodyPr/>
          <a:lstStyle/>
          <a:p>
            <a:r>
              <a:rPr lang="fi-FI"/>
              <a:t>Price </a:t>
            </a:r>
            <a:r>
              <a:rPr lang="fi-FI" err="1"/>
              <a:t>development</a:t>
            </a:r>
            <a:r>
              <a:rPr lang="fi-FI"/>
              <a:t> of </a:t>
            </a:r>
            <a:r>
              <a:rPr lang="fi-FI" err="1"/>
              <a:t>gas</a:t>
            </a:r>
            <a:endParaRPr lang="fi-FI"/>
          </a:p>
        </p:txBody>
      </p:sp>
      <p:sp>
        <p:nvSpPr>
          <p:cNvPr id="4" name="Date Placeholder 3">
            <a:extLst>
              <a:ext uri="{FF2B5EF4-FFF2-40B4-BE49-F238E27FC236}">
                <a16:creationId xmlns:a16="http://schemas.microsoft.com/office/drawing/2014/main" id="{8D5454D9-73E4-5904-680E-61FF4A6BBDAB}"/>
              </a:ext>
            </a:extLst>
          </p:cNvPr>
          <p:cNvSpPr>
            <a:spLocks noGrp="1"/>
          </p:cNvSpPr>
          <p:nvPr>
            <p:ph type="dt" sz="half" idx="10"/>
          </p:nvPr>
        </p:nvSpPr>
        <p:spPr/>
        <p:txBody>
          <a:bodyPr/>
          <a:lstStyle/>
          <a:p>
            <a:fld id="{E1DE7F9C-A091-40D4-A637-23B745905251}" type="datetime1">
              <a:rPr lang="fi-FI" noProof="0" smtClean="0"/>
              <a:t>8.1.2024</a:t>
            </a:fld>
            <a:endParaRPr lang="fi-FI" noProof="0"/>
          </a:p>
        </p:txBody>
      </p:sp>
      <p:sp>
        <p:nvSpPr>
          <p:cNvPr id="5" name="Footer Placeholder 4">
            <a:extLst>
              <a:ext uri="{FF2B5EF4-FFF2-40B4-BE49-F238E27FC236}">
                <a16:creationId xmlns:a16="http://schemas.microsoft.com/office/drawing/2014/main" id="{AE62389F-B6B7-6689-6F18-FC20DB9A636D}"/>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2BCB00B5-5480-729B-AF72-6404CB67AB41}"/>
              </a:ext>
            </a:extLst>
          </p:cNvPr>
          <p:cNvSpPr>
            <a:spLocks noGrp="1"/>
          </p:cNvSpPr>
          <p:nvPr>
            <p:ph type="sldNum" sz="quarter" idx="12"/>
          </p:nvPr>
        </p:nvSpPr>
        <p:spPr/>
        <p:txBody>
          <a:bodyPr/>
          <a:lstStyle/>
          <a:p>
            <a:fld id="{D5CDC59A-8C4B-3741-8921-09D2C8EE8BFB}" type="slidenum">
              <a:rPr lang="en-US" smtClean="0"/>
              <a:t>8</a:t>
            </a:fld>
            <a:endParaRPr lang="en-US"/>
          </a:p>
        </p:txBody>
      </p:sp>
      <p:graphicFrame>
        <p:nvGraphicFramePr>
          <p:cNvPr id="8" name="Content Placeholder 7">
            <a:extLst>
              <a:ext uri="{FF2B5EF4-FFF2-40B4-BE49-F238E27FC236}">
                <a16:creationId xmlns:a16="http://schemas.microsoft.com/office/drawing/2014/main" id="{09EE5614-0442-3984-31E7-DECA2B3E8BAE}"/>
              </a:ext>
            </a:extLst>
          </p:cNvPr>
          <p:cNvGraphicFramePr>
            <a:graphicFrameLocks noGrp="1"/>
          </p:cNvGraphicFramePr>
          <p:nvPr>
            <p:ph idx="1"/>
            <p:extLst>
              <p:ext uri="{D42A27DB-BD31-4B8C-83A1-F6EECF244321}">
                <p14:modId xmlns:p14="http://schemas.microsoft.com/office/powerpoint/2010/main" val="1389801928"/>
              </p:ext>
            </p:extLst>
          </p:nvPr>
        </p:nvGraphicFramePr>
        <p:xfrm>
          <a:off x="1352785" y="1825625"/>
          <a:ext cx="9478962"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peech Bubble: Rectangle 2">
            <a:extLst>
              <a:ext uri="{FF2B5EF4-FFF2-40B4-BE49-F238E27FC236}">
                <a16:creationId xmlns:a16="http://schemas.microsoft.com/office/drawing/2014/main" id="{CC4CCF7A-A2CB-595F-D92B-D5DADD16173F}"/>
              </a:ext>
            </a:extLst>
          </p:cNvPr>
          <p:cNvSpPr/>
          <p:nvPr/>
        </p:nvSpPr>
        <p:spPr>
          <a:xfrm>
            <a:off x="7427168" y="2239346"/>
            <a:ext cx="2021632" cy="1107233"/>
          </a:xfrm>
          <a:prstGeom prst="wedgeRectCallout">
            <a:avLst>
              <a:gd name="adj1" fmla="val -82010"/>
              <a:gd name="adj2" fmla="val -210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200" err="1"/>
              <a:t>Europe’s</a:t>
            </a:r>
            <a:r>
              <a:rPr lang="fi-FI" sz="1200"/>
              <a:t> </a:t>
            </a:r>
            <a:r>
              <a:rPr lang="fi-FI" sz="1200" err="1"/>
              <a:t>gas</a:t>
            </a:r>
            <a:r>
              <a:rPr lang="fi-FI" sz="1200"/>
              <a:t> </a:t>
            </a:r>
            <a:r>
              <a:rPr lang="fi-FI" sz="1200" err="1"/>
              <a:t>storages</a:t>
            </a:r>
            <a:r>
              <a:rPr lang="fi-FI" sz="1200"/>
              <a:t> </a:t>
            </a:r>
            <a:r>
              <a:rPr lang="fi-FI" sz="1200" err="1"/>
              <a:t>began</a:t>
            </a:r>
            <a:r>
              <a:rPr lang="fi-FI" sz="1200"/>
              <a:t> to </a:t>
            </a:r>
            <a:r>
              <a:rPr lang="fi-FI" sz="1200" err="1"/>
              <a:t>fill</a:t>
            </a:r>
            <a:r>
              <a:rPr lang="fi-FI" sz="1200"/>
              <a:t> in summer 2022 for </a:t>
            </a:r>
            <a:r>
              <a:rPr lang="fi-FI" sz="1200" err="1"/>
              <a:t>the</a:t>
            </a:r>
            <a:r>
              <a:rPr lang="fi-FI" sz="1200"/>
              <a:t> </a:t>
            </a:r>
            <a:r>
              <a:rPr lang="fi-FI" sz="1200" err="1"/>
              <a:t>upcoming</a:t>
            </a:r>
            <a:r>
              <a:rPr lang="fi-FI" sz="1200"/>
              <a:t> </a:t>
            </a:r>
            <a:r>
              <a:rPr lang="fi-FI" sz="1200" err="1"/>
              <a:t>winter</a:t>
            </a:r>
            <a:r>
              <a:rPr lang="fi-FI" sz="1200"/>
              <a:t> – </a:t>
            </a:r>
            <a:r>
              <a:rPr lang="fi-FI" sz="1200" err="1"/>
              <a:t>increased</a:t>
            </a:r>
            <a:r>
              <a:rPr lang="fi-FI" sz="1200"/>
              <a:t> </a:t>
            </a:r>
            <a:r>
              <a:rPr lang="fi-FI" sz="1200" err="1"/>
              <a:t>demand</a:t>
            </a:r>
            <a:r>
              <a:rPr lang="fi-FI" sz="1200"/>
              <a:t> </a:t>
            </a:r>
            <a:r>
              <a:rPr lang="fi-FI" sz="1200" err="1"/>
              <a:t>drove</a:t>
            </a:r>
            <a:r>
              <a:rPr lang="fi-FI" sz="1200"/>
              <a:t> </a:t>
            </a:r>
            <a:r>
              <a:rPr lang="fi-FI" sz="1200" err="1"/>
              <a:t>the</a:t>
            </a:r>
            <a:r>
              <a:rPr lang="fi-FI" sz="1200"/>
              <a:t> </a:t>
            </a:r>
            <a:r>
              <a:rPr lang="fi-FI" sz="1200" err="1"/>
              <a:t>price</a:t>
            </a:r>
            <a:r>
              <a:rPr lang="fi-FI" sz="1200"/>
              <a:t> </a:t>
            </a:r>
            <a:r>
              <a:rPr lang="fi-FI" sz="1200" err="1"/>
              <a:t>higher</a:t>
            </a:r>
            <a:r>
              <a:rPr lang="fi-FI" sz="1200"/>
              <a:t>.</a:t>
            </a:r>
          </a:p>
        </p:txBody>
      </p:sp>
      <p:sp>
        <p:nvSpPr>
          <p:cNvPr id="7" name="Speech Bubble: Rectangle 6">
            <a:extLst>
              <a:ext uri="{FF2B5EF4-FFF2-40B4-BE49-F238E27FC236}">
                <a16:creationId xmlns:a16="http://schemas.microsoft.com/office/drawing/2014/main" id="{DBBF17EB-2A95-AC68-C195-9895926D9F22}"/>
              </a:ext>
            </a:extLst>
          </p:cNvPr>
          <p:cNvSpPr/>
          <p:nvPr/>
        </p:nvSpPr>
        <p:spPr>
          <a:xfrm>
            <a:off x="4013719" y="2984240"/>
            <a:ext cx="1502227" cy="724677"/>
          </a:xfrm>
          <a:prstGeom prst="wedgeRectCallout">
            <a:avLst>
              <a:gd name="adj1" fmla="val 33375"/>
              <a:gd name="adj2" fmla="val 83848"/>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sz="1200" err="1"/>
              <a:t>The</a:t>
            </a:r>
            <a:r>
              <a:rPr lang="fi-FI" sz="1200"/>
              <a:t> </a:t>
            </a:r>
            <a:r>
              <a:rPr lang="fi-FI" sz="1200" err="1"/>
              <a:t>price</a:t>
            </a:r>
            <a:r>
              <a:rPr lang="fi-FI" sz="1200"/>
              <a:t> of </a:t>
            </a:r>
            <a:r>
              <a:rPr lang="fi-FI" sz="1200" err="1"/>
              <a:t>gas</a:t>
            </a:r>
            <a:r>
              <a:rPr lang="fi-FI" sz="1200"/>
              <a:t> </a:t>
            </a:r>
            <a:r>
              <a:rPr lang="fi-FI" sz="1200" err="1"/>
              <a:t>increased</a:t>
            </a:r>
            <a:r>
              <a:rPr lang="fi-FI" sz="1200"/>
              <a:t> </a:t>
            </a:r>
            <a:r>
              <a:rPr lang="fi-FI" sz="1200" err="1"/>
              <a:t>when</a:t>
            </a:r>
            <a:r>
              <a:rPr lang="fi-FI" sz="1200"/>
              <a:t> </a:t>
            </a:r>
            <a:r>
              <a:rPr lang="fi-FI" sz="1200" err="1"/>
              <a:t>Russia</a:t>
            </a:r>
            <a:r>
              <a:rPr lang="fi-FI" sz="1200"/>
              <a:t> </a:t>
            </a:r>
            <a:r>
              <a:rPr lang="fi-FI" sz="1200" err="1"/>
              <a:t>attacked</a:t>
            </a:r>
            <a:r>
              <a:rPr lang="fi-FI" sz="1200"/>
              <a:t> to </a:t>
            </a:r>
            <a:r>
              <a:rPr lang="fi-FI" sz="1200" err="1"/>
              <a:t>Ukraine</a:t>
            </a:r>
            <a:r>
              <a:rPr lang="fi-FI" sz="1200"/>
              <a:t>.</a:t>
            </a:r>
          </a:p>
        </p:txBody>
      </p:sp>
    </p:spTree>
    <p:extLst>
      <p:ext uri="{BB962C8B-B14F-4D97-AF65-F5344CB8AC3E}">
        <p14:creationId xmlns:p14="http://schemas.microsoft.com/office/powerpoint/2010/main" val="72528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945B-07F4-0A41-0837-4EB377BC4957}"/>
              </a:ext>
            </a:extLst>
          </p:cNvPr>
          <p:cNvSpPr>
            <a:spLocks noGrp="1"/>
          </p:cNvSpPr>
          <p:nvPr>
            <p:ph type="title"/>
          </p:nvPr>
        </p:nvSpPr>
        <p:spPr/>
        <p:txBody>
          <a:bodyPr/>
          <a:lstStyle/>
          <a:p>
            <a:r>
              <a:rPr lang="fi-FI" err="1"/>
              <a:t>The</a:t>
            </a:r>
            <a:r>
              <a:rPr lang="fi-FI"/>
              <a:t> </a:t>
            </a:r>
            <a:r>
              <a:rPr lang="fi-FI" err="1"/>
              <a:t>connection</a:t>
            </a:r>
            <a:r>
              <a:rPr lang="fi-FI"/>
              <a:t> of </a:t>
            </a:r>
            <a:r>
              <a:rPr lang="fi-FI" err="1"/>
              <a:t>wind</a:t>
            </a:r>
            <a:r>
              <a:rPr lang="fi-FI"/>
              <a:t> </a:t>
            </a:r>
            <a:r>
              <a:rPr lang="fi-FI" err="1"/>
              <a:t>power</a:t>
            </a:r>
            <a:r>
              <a:rPr lang="fi-FI"/>
              <a:t> to </a:t>
            </a:r>
            <a:r>
              <a:rPr lang="fi-FI" err="1"/>
              <a:t>the</a:t>
            </a:r>
            <a:r>
              <a:rPr lang="fi-FI"/>
              <a:t> </a:t>
            </a:r>
            <a:r>
              <a:rPr lang="fi-FI" err="1"/>
              <a:t>price</a:t>
            </a:r>
            <a:endParaRPr lang="fi-FI"/>
          </a:p>
        </p:txBody>
      </p:sp>
      <p:sp>
        <p:nvSpPr>
          <p:cNvPr id="9" name="Content Placeholder 8">
            <a:extLst>
              <a:ext uri="{FF2B5EF4-FFF2-40B4-BE49-F238E27FC236}">
                <a16:creationId xmlns:a16="http://schemas.microsoft.com/office/drawing/2014/main" id="{6563CFFC-E0D1-E23A-BCB9-F5EB6F3ACF40}"/>
              </a:ext>
            </a:extLst>
          </p:cNvPr>
          <p:cNvSpPr>
            <a:spLocks noGrp="1"/>
          </p:cNvSpPr>
          <p:nvPr>
            <p:ph sz="half" idx="2"/>
          </p:nvPr>
        </p:nvSpPr>
        <p:spPr>
          <a:xfrm>
            <a:off x="8727621" y="1825625"/>
            <a:ext cx="2868230" cy="4351338"/>
          </a:xfrm>
        </p:spPr>
        <p:txBody>
          <a:bodyPr vert="horz" lIns="91440" tIns="45720" rIns="91440" bIns="45720" rtlCol="0" anchor="t">
            <a:noAutofit/>
          </a:bodyPr>
          <a:lstStyle/>
          <a:p>
            <a:pPr marL="285750" indent="-285750">
              <a:buFont typeface="Arial" panose="020B0604020202020204" pitchFamily="34" charset="0"/>
              <a:buChar char="•"/>
            </a:pPr>
            <a:r>
              <a:rPr lang="fi-FI" sz="1600" err="1"/>
              <a:t>The</a:t>
            </a:r>
            <a:r>
              <a:rPr lang="fi-FI" sz="1600"/>
              <a:t> </a:t>
            </a:r>
            <a:r>
              <a:rPr lang="fi-FI" sz="1600" err="1"/>
              <a:t>amount</a:t>
            </a:r>
            <a:r>
              <a:rPr lang="fi-FI" sz="1600"/>
              <a:t> of </a:t>
            </a:r>
            <a:r>
              <a:rPr lang="fi-FI" sz="1600" err="1"/>
              <a:t>wind</a:t>
            </a:r>
            <a:r>
              <a:rPr lang="fi-FI" sz="1600"/>
              <a:t> </a:t>
            </a:r>
            <a:r>
              <a:rPr lang="fi-FI" sz="1600" err="1"/>
              <a:t>power</a:t>
            </a:r>
            <a:r>
              <a:rPr lang="fi-FI" sz="1600"/>
              <a:t> </a:t>
            </a:r>
            <a:r>
              <a:rPr lang="fi-FI" sz="1600" err="1"/>
              <a:t>production</a:t>
            </a:r>
            <a:r>
              <a:rPr lang="fi-FI" sz="1600"/>
              <a:t> is a </a:t>
            </a:r>
            <a:r>
              <a:rPr lang="fi-FI" sz="1600" err="1"/>
              <a:t>significant</a:t>
            </a:r>
            <a:r>
              <a:rPr lang="fi-FI" sz="1600"/>
              <a:t> </a:t>
            </a:r>
            <a:r>
              <a:rPr lang="fi-FI" sz="1600" err="1"/>
              <a:t>individual</a:t>
            </a:r>
            <a:r>
              <a:rPr lang="fi-FI" sz="1600"/>
              <a:t> </a:t>
            </a:r>
            <a:r>
              <a:rPr lang="fi-FI" sz="1600" err="1"/>
              <a:t>factor</a:t>
            </a:r>
            <a:r>
              <a:rPr lang="fi-FI" sz="1600"/>
              <a:t> </a:t>
            </a:r>
            <a:r>
              <a:rPr lang="fi-FI" sz="1600" err="1"/>
              <a:t>influencing</a:t>
            </a:r>
            <a:r>
              <a:rPr lang="fi-FI" sz="1600"/>
              <a:t> </a:t>
            </a:r>
            <a:r>
              <a:rPr lang="fi-FI" sz="1600" err="1"/>
              <a:t>the</a:t>
            </a:r>
            <a:r>
              <a:rPr lang="fi-FI" sz="1600"/>
              <a:t> </a:t>
            </a:r>
            <a:r>
              <a:rPr lang="fi-FI" sz="1600" err="1"/>
              <a:t>price</a:t>
            </a:r>
            <a:r>
              <a:rPr lang="fi-FI" sz="1600"/>
              <a:t> in Finland</a:t>
            </a:r>
          </a:p>
          <a:p>
            <a:pPr marL="285750" indent="-285750">
              <a:buFont typeface="Arial" panose="020B0604020202020204" pitchFamily="34" charset="0"/>
              <a:buChar char="•"/>
            </a:pPr>
            <a:r>
              <a:rPr lang="fi-FI" sz="1600" err="1"/>
              <a:t>Other</a:t>
            </a:r>
            <a:r>
              <a:rPr lang="fi-FI" sz="1600"/>
              <a:t> </a:t>
            </a:r>
            <a:r>
              <a:rPr lang="fi-FI" sz="1600" err="1"/>
              <a:t>factors</a:t>
            </a:r>
            <a:r>
              <a:rPr lang="fi-FI" sz="1600"/>
              <a:t> </a:t>
            </a:r>
            <a:r>
              <a:rPr lang="fi-FI" sz="1600" err="1"/>
              <a:t>continue</a:t>
            </a:r>
            <a:r>
              <a:rPr lang="fi-FI" sz="1600"/>
              <a:t> to </a:t>
            </a:r>
            <a:r>
              <a:rPr lang="fi-FI" sz="1600" err="1"/>
              <a:t>have</a:t>
            </a:r>
            <a:r>
              <a:rPr lang="fi-FI" sz="1600"/>
              <a:t> a </a:t>
            </a:r>
            <a:r>
              <a:rPr lang="fi-FI" sz="1600" err="1"/>
              <a:t>significant</a:t>
            </a:r>
            <a:r>
              <a:rPr lang="fi-FI" sz="1600"/>
              <a:t> </a:t>
            </a:r>
            <a:r>
              <a:rPr lang="fi-FI" sz="1600" err="1"/>
              <a:t>impact</a:t>
            </a:r>
            <a:r>
              <a:rPr lang="fi-FI" sz="1600"/>
              <a:t> on </a:t>
            </a:r>
            <a:r>
              <a:rPr lang="fi-FI" sz="1600" err="1"/>
              <a:t>the</a:t>
            </a:r>
            <a:r>
              <a:rPr lang="fi-FI" sz="1600"/>
              <a:t> </a:t>
            </a:r>
            <a:r>
              <a:rPr lang="fi-FI" sz="1600" err="1"/>
              <a:t>price</a:t>
            </a:r>
            <a:r>
              <a:rPr lang="fi-FI" sz="1600"/>
              <a:t> as </a:t>
            </a:r>
            <a:r>
              <a:rPr lang="fi-FI" sz="1600" err="1"/>
              <a:t>well</a:t>
            </a:r>
            <a:r>
              <a:rPr lang="fi-FI" sz="1600"/>
              <a:t>, </a:t>
            </a:r>
            <a:r>
              <a:rPr lang="fi-FI" sz="1600" err="1"/>
              <a:t>such</a:t>
            </a:r>
            <a:r>
              <a:rPr lang="fi-FI" sz="1600"/>
              <a:t> as </a:t>
            </a:r>
            <a:r>
              <a:rPr lang="fi-FI" sz="1600" err="1"/>
              <a:t>electricity</a:t>
            </a:r>
            <a:r>
              <a:rPr lang="fi-FI" sz="1600"/>
              <a:t> </a:t>
            </a:r>
            <a:r>
              <a:rPr lang="fi-FI" sz="1600" err="1"/>
              <a:t>demand</a:t>
            </a:r>
            <a:r>
              <a:rPr lang="fi-FI" sz="1600"/>
              <a:t>, </a:t>
            </a:r>
            <a:r>
              <a:rPr lang="fi-FI" sz="1600" err="1"/>
              <a:t>temperature</a:t>
            </a:r>
            <a:r>
              <a:rPr lang="fi-FI" sz="1600"/>
              <a:t>, status of </a:t>
            </a:r>
            <a:r>
              <a:rPr lang="fi-FI" sz="1600" err="1"/>
              <a:t>water</a:t>
            </a:r>
            <a:r>
              <a:rPr lang="fi-FI" sz="1600"/>
              <a:t> </a:t>
            </a:r>
            <a:r>
              <a:rPr lang="fi-FI" sz="1600" err="1"/>
              <a:t>reservoirs</a:t>
            </a:r>
            <a:r>
              <a:rPr lang="fi-FI" sz="1600"/>
              <a:t>, transmission </a:t>
            </a:r>
            <a:r>
              <a:rPr lang="fi-FI" sz="1600" err="1"/>
              <a:t>connections</a:t>
            </a:r>
            <a:r>
              <a:rPr lang="fi-FI" sz="1600"/>
              <a:t> and </a:t>
            </a:r>
            <a:r>
              <a:rPr lang="fi-FI" sz="1600" err="1"/>
              <a:t>maintenance</a:t>
            </a:r>
            <a:r>
              <a:rPr lang="fi-FI" sz="1600"/>
              <a:t> and </a:t>
            </a:r>
            <a:r>
              <a:rPr lang="fi-FI" sz="1600" err="1"/>
              <a:t>incidents</a:t>
            </a:r>
            <a:r>
              <a:rPr lang="fi-FI" sz="1600"/>
              <a:t> in </a:t>
            </a:r>
            <a:r>
              <a:rPr lang="fi-FI" sz="1600" err="1"/>
              <a:t>nuclear</a:t>
            </a:r>
            <a:r>
              <a:rPr lang="fi-FI" sz="1600"/>
              <a:t> and </a:t>
            </a:r>
            <a:r>
              <a:rPr lang="fi-FI" sz="1600" err="1"/>
              <a:t>thermal</a:t>
            </a:r>
            <a:r>
              <a:rPr lang="fi-FI" sz="1600"/>
              <a:t> </a:t>
            </a:r>
            <a:r>
              <a:rPr lang="fi-FI" sz="1600" err="1"/>
              <a:t>power</a:t>
            </a:r>
            <a:r>
              <a:rPr lang="fi-FI" sz="1600"/>
              <a:t> </a:t>
            </a:r>
            <a:r>
              <a:rPr lang="fi-FI" sz="1600" err="1"/>
              <a:t>plants</a:t>
            </a:r>
            <a:r>
              <a:rPr lang="fi-FI" sz="1600"/>
              <a:t>.</a:t>
            </a:r>
          </a:p>
        </p:txBody>
      </p:sp>
      <p:sp>
        <p:nvSpPr>
          <p:cNvPr id="4" name="Date Placeholder 3">
            <a:extLst>
              <a:ext uri="{FF2B5EF4-FFF2-40B4-BE49-F238E27FC236}">
                <a16:creationId xmlns:a16="http://schemas.microsoft.com/office/drawing/2014/main" id="{3E504491-E45C-5E7A-96EF-3C7E8AA34703}"/>
              </a:ext>
            </a:extLst>
          </p:cNvPr>
          <p:cNvSpPr>
            <a:spLocks noGrp="1"/>
          </p:cNvSpPr>
          <p:nvPr>
            <p:ph type="dt" sz="half" idx="10"/>
          </p:nvPr>
        </p:nvSpPr>
        <p:spPr/>
        <p:txBody>
          <a:bodyPr/>
          <a:lstStyle/>
          <a:p>
            <a:fld id="{511AEC2B-73E8-44BF-82A8-45E57184AB3F}" type="datetime1">
              <a:rPr lang="fi-FI" noProof="0" smtClean="0"/>
              <a:t>8.1.2024</a:t>
            </a:fld>
            <a:endParaRPr lang="fi-FI" noProof="0"/>
          </a:p>
        </p:txBody>
      </p:sp>
      <p:sp>
        <p:nvSpPr>
          <p:cNvPr id="5" name="Footer Placeholder 4">
            <a:extLst>
              <a:ext uri="{FF2B5EF4-FFF2-40B4-BE49-F238E27FC236}">
                <a16:creationId xmlns:a16="http://schemas.microsoft.com/office/drawing/2014/main" id="{FD469EEB-7E0C-A36B-04AC-F49874B012BD}"/>
              </a:ext>
            </a:extLst>
          </p:cNvPr>
          <p:cNvSpPr>
            <a:spLocks noGrp="1"/>
          </p:cNvSpPr>
          <p:nvPr>
            <p:ph type="ftr" sz="quarter" idx="11"/>
          </p:nvPr>
        </p:nvSpPr>
        <p:spPr/>
        <p:txBody>
          <a:bodyPr/>
          <a:lstStyle/>
          <a:p>
            <a:r>
              <a:rPr lang="en-US" noProof="0"/>
              <a:t>Electricity price statictics in 2023</a:t>
            </a:r>
            <a:endParaRPr lang="fi-FI" noProof="0"/>
          </a:p>
        </p:txBody>
      </p:sp>
      <p:sp>
        <p:nvSpPr>
          <p:cNvPr id="6" name="Slide Number Placeholder 5">
            <a:extLst>
              <a:ext uri="{FF2B5EF4-FFF2-40B4-BE49-F238E27FC236}">
                <a16:creationId xmlns:a16="http://schemas.microsoft.com/office/drawing/2014/main" id="{90504F72-58C9-69D9-948F-8D299959932B}"/>
              </a:ext>
            </a:extLst>
          </p:cNvPr>
          <p:cNvSpPr>
            <a:spLocks noGrp="1"/>
          </p:cNvSpPr>
          <p:nvPr>
            <p:ph type="sldNum" sz="quarter" idx="12"/>
          </p:nvPr>
        </p:nvSpPr>
        <p:spPr/>
        <p:txBody>
          <a:bodyPr/>
          <a:lstStyle/>
          <a:p>
            <a:fld id="{D5CDC59A-8C4B-3741-8921-09D2C8EE8BFB}" type="slidenum">
              <a:rPr lang="en-US" smtClean="0"/>
              <a:t>9</a:t>
            </a:fld>
            <a:endParaRPr lang="en-US"/>
          </a:p>
        </p:txBody>
      </p:sp>
      <p:graphicFrame>
        <p:nvGraphicFramePr>
          <p:cNvPr id="8" name="Content Placeholder 7">
            <a:extLst>
              <a:ext uri="{FF2B5EF4-FFF2-40B4-BE49-F238E27FC236}">
                <a16:creationId xmlns:a16="http://schemas.microsoft.com/office/drawing/2014/main" id="{C0F6E64C-4622-4A4B-817C-C26A6B0C591D}"/>
              </a:ext>
            </a:extLst>
          </p:cNvPr>
          <p:cNvGraphicFramePr>
            <a:graphicFrameLocks noGrp="1"/>
          </p:cNvGraphicFramePr>
          <p:nvPr>
            <p:ph sz="half" idx="1"/>
            <p:extLst>
              <p:ext uri="{D42A27DB-BD31-4B8C-83A1-F6EECF244321}">
                <p14:modId xmlns:p14="http://schemas.microsoft.com/office/powerpoint/2010/main" val="1783492813"/>
              </p:ext>
            </p:extLst>
          </p:nvPr>
        </p:nvGraphicFramePr>
        <p:xfrm>
          <a:off x="615950" y="1682127"/>
          <a:ext cx="8003394" cy="45205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229002"/>
      </p:ext>
    </p:extLst>
  </p:cSld>
  <p:clrMapOvr>
    <a:masterClrMapping/>
  </p:clrMapOvr>
</p:sld>
</file>

<file path=ppt/theme/theme1.xml><?xml version="1.0" encoding="utf-8"?>
<a:theme xmlns:a="http://schemas.openxmlformats.org/drawingml/2006/main" name="Energiateollisuus">
  <a:themeElements>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a:solidFill>
              <a:schemeClr val="tx1">
                <a:lumMod val="65000"/>
                <a:lumOff val="35000"/>
              </a:schemeClr>
            </a:solidFill>
          </a:defRPr>
        </a:defPPr>
      </a:lstStyle>
    </a:txDef>
  </a:objectDefaults>
  <a:extraClrSchemeLst/>
  <a:extLst>
    <a:ext uri="{05A4C25C-085E-4340-85A3-A5531E510DB2}">
      <thm15:themeFamily xmlns:thm15="http://schemas.microsoft.com/office/thememl/2012/main" name="Esitys2" id="{B179E2A7-B354-4C4E-81D6-3E833DB005BE}" vid="{DA61C454-97BD-44AD-B3FA-76AD34172A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nergiateollisuus">
    <a:dk1>
      <a:srgbClr val="000000"/>
    </a:dk1>
    <a:lt1>
      <a:srgbClr val="FFFFFF"/>
    </a:lt1>
    <a:dk2>
      <a:srgbClr val="DB5800"/>
    </a:dk2>
    <a:lt2>
      <a:srgbClr val="E7E6E6"/>
    </a:lt2>
    <a:accent1>
      <a:srgbClr val="460D56"/>
    </a:accent1>
    <a:accent2>
      <a:srgbClr val="9E78B2"/>
    </a:accent2>
    <a:accent3>
      <a:srgbClr val="B21C58"/>
    </a:accent3>
    <a:accent4>
      <a:srgbClr val="EA7911"/>
    </a:accent4>
    <a:accent5>
      <a:srgbClr val="4EADBB"/>
    </a:accent5>
    <a:accent6>
      <a:srgbClr val="14B06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39e6aa-46e8-428a-81cc-27a4ca9f5229">
      <Terms xmlns="http://schemas.microsoft.com/office/infopath/2007/PartnerControls"/>
    </lcf76f155ced4ddcb4097134ff3c332f>
    <TaxCatchAll xmlns="f3637f4e-3105-4f21-b1b4-ef4680048a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23BE75E6072349999047A5FA9D42AC" ma:contentTypeVersion="18" ma:contentTypeDescription="Create a new document." ma:contentTypeScope="" ma:versionID="eea5ab055b7d9cdb6ef741d4641646d8">
  <xsd:schema xmlns:xsd="http://www.w3.org/2001/XMLSchema" xmlns:xs="http://www.w3.org/2001/XMLSchema" xmlns:p="http://schemas.microsoft.com/office/2006/metadata/properties" xmlns:ns2="2c39e6aa-46e8-428a-81cc-27a4ca9f5229" xmlns:ns3="f3637f4e-3105-4f21-b1b4-ef4680048a14" targetNamespace="http://schemas.microsoft.com/office/2006/metadata/properties" ma:root="true" ma:fieldsID="92342dbdaf3c709d3624a380d40ed819" ns2:_="" ns3:_="">
    <xsd:import namespace="2c39e6aa-46e8-428a-81cc-27a4ca9f5229"/>
    <xsd:import namespace="f3637f4e-3105-4f21-b1b4-ef4680048a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9e6aa-46e8-428a-81cc-27a4ca9f5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637f4e-3105-4f21-b1b4-ef4680048a1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bdb7821-bbcb-453a-9820-f8d58f23fe74}" ma:internalName="TaxCatchAll" ma:showField="CatchAllData" ma:web="f3637f4e-3105-4f21-b1b4-ef4680048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5DA2C5-933D-43C4-98C5-03E6F877B289}">
  <ds:schemaRefs>
    <ds:schemaRef ds:uri="http://schemas.microsoft.com/sharepoint/v3/contenttype/forms"/>
  </ds:schemaRefs>
</ds:datastoreItem>
</file>

<file path=customXml/itemProps2.xml><?xml version="1.0" encoding="utf-8"?>
<ds:datastoreItem xmlns:ds="http://schemas.openxmlformats.org/officeDocument/2006/customXml" ds:itemID="{AB04427F-6517-4D84-B543-5A014A47DD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3637f4e-3105-4f21-b1b4-ef4680048a14"/>
    <ds:schemaRef ds:uri="2c39e6aa-46e8-428a-81cc-27a4ca9f5229"/>
    <ds:schemaRef ds:uri="http://www.w3.org/XML/1998/namespace"/>
    <ds:schemaRef ds:uri="http://purl.org/dc/dcmitype/"/>
  </ds:schemaRefs>
</ds:datastoreItem>
</file>

<file path=customXml/itemProps3.xml><?xml version="1.0" encoding="utf-8"?>
<ds:datastoreItem xmlns:ds="http://schemas.openxmlformats.org/officeDocument/2006/customXml" ds:itemID="{85CAE2C1-ED62-411C-B19D-DD8824091DFA}">
  <ds:schemaRefs>
    <ds:schemaRef ds:uri="2c39e6aa-46e8-428a-81cc-27a4ca9f5229"/>
    <ds:schemaRef ds:uri="f3637f4e-3105-4f21-b1b4-ef4680048a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Energiateollisuus</Template>
  <TotalTime>0</TotalTime>
  <Words>965</Words>
  <Application>Microsoft Office PowerPoint</Application>
  <PresentationFormat>Laajakuva</PresentationFormat>
  <Paragraphs>142</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Lucida Grande</vt:lpstr>
      <vt:lpstr>Söhne</vt:lpstr>
      <vt:lpstr>Energiateollisuus</vt:lpstr>
      <vt:lpstr>Electricity price statistics in 2023</vt:lpstr>
      <vt:lpstr>The development of annual prices in Finland relative to the Consumer price Index</vt:lpstr>
      <vt:lpstr>Finland has the second lowest electricity prices in Europe</vt:lpstr>
      <vt:lpstr>Price gap to Sweden in year 2023</vt:lpstr>
      <vt:lpstr>Price differentials between regions have increased, with Finald following Stockholm</vt:lpstr>
      <vt:lpstr>Factors influencing the electricity price</vt:lpstr>
      <vt:lpstr>Alternative import channels have been found for Russian gas – supply and price pressures have eased</vt:lpstr>
      <vt:lpstr>Price development of gas</vt:lpstr>
      <vt:lpstr>The connection of wind power to the price</vt:lpstr>
      <vt:lpstr>Hydro reservoir balance in the Nordics</vt:lpstr>
      <vt:lpstr>The development of the nominal wholesale electricity price</vt:lpstr>
      <vt:lpstr>Weekly prices of electricity in 2021 to 2023</vt:lpstr>
      <vt:lpstr>The amount of hours with negative price has growed sharply</vt:lpstr>
      <vt:lpstr>Electricity price fluctuations have increased</vt:lpstr>
      <vt:lpstr>Consumers’ electricity bills have significantly decreased over the past year</vt:lpstr>
      <vt:lpstr>Electricity price overlook: Prices in Finland and Sweden are significantly more favorable than in Central Europe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Kauppi Janne</dc:creator>
  <cp:lastModifiedBy>Hämäläinen Hanna-Kaisa</cp:lastModifiedBy>
  <cp:revision>1</cp:revision>
  <dcterms:created xsi:type="dcterms:W3CDTF">2023-12-19T11:36:34Z</dcterms:created>
  <dcterms:modified xsi:type="dcterms:W3CDTF">2024-01-08T08:32:36Z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6600</vt:r8>
  </property>
  <property fmtid="{D5CDD505-2E9C-101B-9397-08002B2CF9AE}" pid="3" name="MediaServiceImageTags">
    <vt:lpwstr/>
  </property>
  <property fmtid="{D5CDD505-2E9C-101B-9397-08002B2CF9AE}" pid="4" name="ContentTypeId">
    <vt:lpwstr>0x010100C023BE75E6072349999047A5FA9D42AC</vt:lpwstr>
  </property>
</Properties>
</file>