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D58DA-DECF-4E66-A556-69885C139687}" v="7" dt="2021-05-05T07:26:40.404"/>
    <p1510:client id="{D5B702A7-F2A0-49DF-B297-A724E7180673}" v="25" dt="2021-05-05T07:22:0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509CE-60A4-40D0-A43B-506FA2E62D9C}" type="datetimeFigureOut">
              <a:rPr lang="fi-FI" smtClean="0"/>
              <a:t>5.5.2021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5FA3-B41E-49CE-BF5E-98E694694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64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7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29.4.2021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2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29.4.2021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29.4.2021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29.4.2021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29.4.2021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29.4.2021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29.4.2021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1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7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3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29.4.2021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02800" cy="1325563"/>
          </a:xfrm>
        </p:spPr>
        <p:txBody>
          <a:bodyPr>
            <a:noAutofit/>
          </a:bodyPr>
          <a:lstStyle/>
          <a:p>
            <a:r>
              <a:rPr lang="fi-FI" sz="2800" dirty="0"/>
              <a:t>Kaukolämmön kulutus kasvanut 28 % vuoden 2020 alkuun verrattuna (tammi-maaliskuu)</a:t>
            </a:r>
            <a:endParaRPr lang="fi-FI" sz="2800" dirty="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29.4.2021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4B1B0BE-D93A-4D2D-84FB-259AAE7856A4}"/>
              </a:ext>
            </a:extLst>
          </p:cNvPr>
          <p:cNvSpPr/>
          <p:nvPr/>
        </p:nvSpPr>
        <p:spPr>
          <a:xfrm>
            <a:off x="8898778" y="1242632"/>
            <a:ext cx="3176958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Tammikuu – maaliskuu 2021 </a:t>
            </a: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B21C58">
                  <a:lumMod val="75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Kulutus oli 14 900 GWh</a:t>
            </a:r>
          </a:p>
          <a:p>
            <a:pPr marL="685800" lvl="1" indent="-228600">
              <a:spcBef>
                <a:spcPts val="600"/>
              </a:spcBef>
              <a:buClr>
                <a:srgbClr val="B21C58">
                  <a:lumMod val="75000"/>
                </a:srgbClr>
              </a:buClr>
              <a:buFont typeface="Arial"/>
              <a:buChar char="•"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Kasvu edellisvuoteen 28 %</a:t>
            </a:r>
          </a:p>
          <a:p>
            <a:pPr marL="685800" lvl="1" indent="-228600">
              <a:spcBef>
                <a:spcPts val="600"/>
              </a:spcBef>
              <a:buClr>
                <a:srgbClr val="B21C58">
                  <a:lumMod val="75000"/>
                </a:srgbClr>
              </a:buClr>
              <a:buFont typeface="Arial"/>
              <a:buChar char="•"/>
              <a:defRPr/>
            </a:pPr>
            <a:r>
              <a:rPr lang="fi-FI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Tammi- ja helmikuussa kului yli kolmanneksen enemmän kaukolämpöä kuin edellisenä vuonna.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B21C58">
                  <a:lumMod val="75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Ulkolämpötila oli koko jaksolla keskimäärin lähellä normaalia</a:t>
            </a:r>
          </a:p>
          <a:p>
            <a:pPr marL="685800" lvl="1" indent="-228600">
              <a:spcBef>
                <a:spcPts val="600"/>
              </a:spcBef>
              <a:buClr>
                <a:srgbClr val="B21C58">
                  <a:lumMod val="75000"/>
                </a:srgbClr>
              </a:buClr>
              <a:buFont typeface="Arial"/>
              <a:buChar char="•"/>
              <a:defRPr/>
            </a:pPr>
            <a:r>
              <a:rPr lang="fi-FI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Tammi- ja maaliskuu olivat hieman normaalia lämpimämpiä.</a:t>
            </a:r>
          </a:p>
          <a:p>
            <a:pPr marL="685800" lvl="1" indent="-228600">
              <a:spcBef>
                <a:spcPts val="600"/>
              </a:spcBef>
              <a:buClr>
                <a:srgbClr val="B21C58">
                  <a:lumMod val="75000"/>
                </a:srgbClr>
              </a:buClr>
              <a:buFont typeface="Arial"/>
              <a:buChar char="•"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Helmikuu o</a:t>
            </a:r>
            <a:r>
              <a:rPr lang="fi-FI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li yli 2 astetta normaalia kylmempi, josta johtuen kaukolämmön kulutus oli lähes 9 % normaalivuotta suurempaa.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4C2AFFD-16D6-4B3F-AC7A-CF852A66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1" y="1485559"/>
            <a:ext cx="7470707" cy="48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6887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2" ma:contentTypeDescription="Create a new document." ma:contentTypeScope="" ma:versionID="9aa4734d210c1a9e447b57401159a74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12e8e230bd6114c6ef77b9e18e538de1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01B92C-C5D0-443B-9D6F-F0449A364C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431EC4-D509-430B-9EB9-3A07B6DA82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2C862C-ECAE-4078-A785-E8B326B30DE5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</Words>
  <Application>Microsoft Office PowerPoint</Application>
  <PresentationFormat>Laajakuva</PresentationFormat>
  <Paragraphs>10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Grande</vt:lpstr>
      <vt:lpstr>Energiateollisuus</vt:lpstr>
      <vt:lpstr>Kaukolämmön kulutus kasvanut 28 % vuoden 2020 alkuun verrattuna (tammi-maaliskuu)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Kaukolämmön kulutus -15 %</dc:title>
  <dc:creator>Tiitinen Mirja</dc:creator>
  <cp:lastModifiedBy>Kaun Verena</cp:lastModifiedBy>
  <cp:revision>6</cp:revision>
  <dcterms:created xsi:type="dcterms:W3CDTF">2020-06-02T12:59:08Z</dcterms:created>
  <dcterms:modified xsi:type="dcterms:W3CDTF">2021-05-05T07:26:40Z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</Properties>
</file>